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D8192-BC79-BE53-D699-BAFC45CB5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FF2C96-891B-FB6B-6FC3-E096114E4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F3132-4198-99E5-62B9-EF41736E1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9D130-67CC-AB34-C597-3B8A539A2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864D7-A2CA-D863-3955-B0508185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4541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B6957-834C-C181-9E30-9CABBA34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66B31A-33FA-4186-040C-D3AEB10CD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E9119-FDDF-AC9D-3DDB-D808C052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7D1BE-706C-0B2B-45BB-5033C848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A3982-528C-EDB2-A4E0-513E4849E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4738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6BC0B-53B8-0785-A99F-E1C053D23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19AB02-D7AC-036C-38BF-CD5D90B69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07568-0689-254E-28A6-C1000499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0DD75-94B5-00D9-495D-4B571806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7A0F2-EBB5-E714-3C18-108D94F1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246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B273-B192-7049-77CD-FFC537331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F9F60-822E-01B8-8AE2-34DB10128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70304-4A9D-8443-2020-C1907D3FA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EC048-62BE-CFF3-AA30-997A58DC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4FB7E-8406-34ED-DE31-4E753ED1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982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5D00C-656D-C342-09BF-C9962DC22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39EB0-C9D1-AB63-E50C-5A4167023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6F5D8-8A4C-655C-B5FD-1E463A630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6A18F-67CA-498C-A0C5-8F90AC170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05977-58BC-11B8-F690-444C48552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186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C6999-7759-FC97-EB77-1BAF6EA0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4DED2-6017-FC25-77A8-9E8B1DEF6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494EB-2FF8-B645-D9DD-F8D781197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EF785-6A59-4308-252D-27C1CAC3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4FAC4-11C4-71DB-7A0A-98AC3BD7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8E725-23E6-8ED1-27C7-C5C81CD8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328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11756-8A1B-680B-7C4C-558D926E7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A1939-A427-BDF6-E10E-720AFF72A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FEC88-FDA8-B5D9-E371-2FD5A73C3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8B03DF-F64C-5AF6-88B9-948FE4C242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F72869-4030-DD34-672F-C107B29F69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6E770-2CE1-D2A7-4EB2-EDF8589DC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E087C1-DA00-C4A5-7602-DC304FAB4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9A97EB-58F5-DE46-3CAA-AF3B31AD4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866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1142-5542-E34C-8B76-60096063B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8D5506-F3AC-C378-32FD-D7351A74F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DED32-89F3-A4FB-E3D6-80B297438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93C21-9EE2-B137-0E22-0A8211BF3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89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21D9E1-0565-7067-78CF-EB1BD1907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F010F-6214-293D-28D4-490547C6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ABC0C-7219-9456-5B3E-F8079F020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220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39E19-D5A3-DF9A-8D4A-BDC76946A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A6A83-BBB8-9005-762C-F6882BE43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A7BD0-CFE0-CD22-6CD6-C311BA131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6C1FE-BA72-F306-0E56-6A4663F7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D89B9-CF50-1E73-1711-D22DDC039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F5262-8E36-72ED-5F20-B1C070A0C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261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6CEA8-208B-95CC-7628-D4560F75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0C34D7-6349-C704-A0AD-7240D6D04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E4961-8231-7329-50DD-E57AA7005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608EAA-1DB5-BE01-0AAB-0EF2589EB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7FDF-1542-9EF9-E076-28CB942C3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F776E-4D4F-862F-0558-1EDBDE891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242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9A57BC-1769-38D6-E8B5-899BECFF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9B4F7-06BD-0646-699C-6A82AF79C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40294-758A-CCA3-32EE-016FD0F65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9429D-63CF-4659-8F43-060A1DDBE952}" type="datetimeFigureOut">
              <a:rPr lang="nl-BE" smtClean="0"/>
              <a:t>4/07/2023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86369-D82F-7D6C-0748-DC61649F3C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DEC8E-C9D8-6DEA-22C3-19F0901B7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B44E4-A54D-4C80-AD86-CD025DB6A17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588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id="{5A32452C-088A-B6E7-0D78-EB9046EC0463}"/>
              </a:ext>
            </a:extLst>
          </p:cNvPr>
          <p:cNvSpPr/>
          <p:nvPr/>
        </p:nvSpPr>
        <p:spPr>
          <a:xfrm>
            <a:off x="5699776" y="1943901"/>
            <a:ext cx="332051" cy="3320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CE8B0E9-9D0D-3B78-E475-947AF77259D9}"/>
              </a:ext>
            </a:extLst>
          </p:cNvPr>
          <p:cNvSpPr/>
          <p:nvPr/>
        </p:nvSpPr>
        <p:spPr>
          <a:xfrm>
            <a:off x="1740022" y="2663300"/>
            <a:ext cx="1482570" cy="6835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/>
              <a:t>In aanvraag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448986F-1395-9E8A-8C46-CF4CC898C442}"/>
              </a:ext>
            </a:extLst>
          </p:cNvPr>
          <p:cNvSpPr/>
          <p:nvPr/>
        </p:nvSpPr>
        <p:spPr>
          <a:xfrm>
            <a:off x="221942" y="2898558"/>
            <a:ext cx="213064" cy="21306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C63F5E9-FD1E-CA39-44BA-FD69AC020467}"/>
              </a:ext>
            </a:extLst>
          </p:cNvPr>
          <p:cNvCxnSpPr>
            <a:stCxn id="5" idx="6"/>
            <a:endCxn id="4" idx="1"/>
          </p:cNvCxnSpPr>
          <p:nvPr/>
        </p:nvCxnSpPr>
        <p:spPr>
          <a:xfrm>
            <a:off x="435006" y="3005090"/>
            <a:ext cx="13050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0428083-9461-2763-500D-C92745F4DC66}"/>
              </a:ext>
            </a:extLst>
          </p:cNvPr>
          <p:cNvSpPr txBox="1"/>
          <p:nvPr/>
        </p:nvSpPr>
        <p:spPr>
          <a:xfrm>
            <a:off x="425042" y="2401690"/>
            <a:ext cx="1298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400" dirty="0"/>
              <a:t>Registratie</a:t>
            </a:r>
          </a:p>
          <a:p>
            <a:pPr algn="ctr"/>
            <a:r>
              <a:rPr lang="nl-BE" sz="1400" dirty="0"/>
              <a:t>door aanvrager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0DDC083-0BFC-2ADF-896B-24C9B4CC4BCF}"/>
              </a:ext>
            </a:extLst>
          </p:cNvPr>
          <p:cNvSpPr/>
          <p:nvPr/>
        </p:nvSpPr>
        <p:spPr>
          <a:xfrm>
            <a:off x="4047664" y="1768136"/>
            <a:ext cx="1482570" cy="6835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/>
              <a:t>Geweigerd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7C105E7-B59C-11EF-8574-4A939736479F}"/>
              </a:ext>
            </a:extLst>
          </p:cNvPr>
          <p:cNvSpPr/>
          <p:nvPr/>
        </p:nvSpPr>
        <p:spPr>
          <a:xfrm>
            <a:off x="4047664" y="3852910"/>
            <a:ext cx="1526099" cy="6835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/>
              <a:t>Goedgekeurd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1B1A62A-8D84-FC6A-678B-7024BCDEF69E}"/>
              </a:ext>
            </a:extLst>
          </p:cNvPr>
          <p:cNvSpPr/>
          <p:nvPr/>
        </p:nvSpPr>
        <p:spPr>
          <a:xfrm>
            <a:off x="7263725" y="3852910"/>
            <a:ext cx="1482570" cy="6835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/>
              <a:t>Ingetrokken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A5DD4A7-F875-2D20-A56F-7081DB35687C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>
            <a:off x="5573763" y="4194700"/>
            <a:ext cx="16899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5A43E8D5-D464-9E5F-FEBF-B85E3E1F57E3}"/>
              </a:ext>
            </a:extLst>
          </p:cNvPr>
          <p:cNvCxnSpPr>
            <a:stCxn id="4" idx="0"/>
            <a:endCxn id="10" idx="1"/>
          </p:cNvCxnSpPr>
          <p:nvPr/>
        </p:nvCxnSpPr>
        <p:spPr>
          <a:xfrm rot="5400000" flipH="1" flipV="1">
            <a:off x="2987798" y="1603435"/>
            <a:ext cx="553374" cy="156635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DD4C7F6-525C-838F-028C-8931761F0D40}"/>
              </a:ext>
            </a:extLst>
          </p:cNvPr>
          <p:cNvCxnSpPr>
            <a:stCxn id="4" idx="2"/>
            <a:endCxn id="11" idx="1"/>
          </p:cNvCxnSpPr>
          <p:nvPr/>
        </p:nvCxnSpPr>
        <p:spPr>
          <a:xfrm rot="16200000" flipH="1">
            <a:off x="2840575" y="2987611"/>
            <a:ext cx="847820" cy="156635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77536E64-F158-4BAD-882E-9A7AD54CA5A3}"/>
              </a:ext>
            </a:extLst>
          </p:cNvPr>
          <p:cNvSpPr/>
          <p:nvPr/>
        </p:nvSpPr>
        <p:spPr>
          <a:xfrm>
            <a:off x="5759269" y="2003394"/>
            <a:ext cx="213064" cy="21306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57C3A57-24D1-3A5B-5755-C4F9A15B27EE}"/>
              </a:ext>
            </a:extLst>
          </p:cNvPr>
          <p:cNvSpPr/>
          <p:nvPr/>
        </p:nvSpPr>
        <p:spPr>
          <a:xfrm>
            <a:off x="8963616" y="4028675"/>
            <a:ext cx="332051" cy="3320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771D117-0ECE-D851-0648-9579954060D4}"/>
              </a:ext>
            </a:extLst>
          </p:cNvPr>
          <p:cNvSpPr/>
          <p:nvPr/>
        </p:nvSpPr>
        <p:spPr>
          <a:xfrm>
            <a:off x="9023109" y="4088168"/>
            <a:ext cx="213064" cy="21306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C83A428-4316-522E-B8D4-47D2114C88BB}"/>
              </a:ext>
            </a:extLst>
          </p:cNvPr>
          <p:cNvCxnSpPr>
            <a:stCxn id="10" idx="3"/>
            <a:endCxn id="27" idx="2"/>
          </p:cNvCxnSpPr>
          <p:nvPr/>
        </p:nvCxnSpPr>
        <p:spPr>
          <a:xfrm>
            <a:off x="5530234" y="2109926"/>
            <a:ext cx="1695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D60EBDA-40CE-7E47-76E4-AD0FB66CE063}"/>
              </a:ext>
            </a:extLst>
          </p:cNvPr>
          <p:cNvCxnSpPr>
            <a:stCxn id="12" idx="3"/>
            <a:endCxn id="28" idx="2"/>
          </p:cNvCxnSpPr>
          <p:nvPr/>
        </p:nvCxnSpPr>
        <p:spPr>
          <a:xfrm>
            <a:off x="8746295" y="4194700"/>
            <a:ext cx="21732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4EEA1B3-488D-0309-3B47-40E2D0A287F3}"/>
              </a:ext>
            </a:extLst>
          </p:cNvPr>
          <p:cNvSpPr txBox="1"/>
          <p:nvPr/>
        </p:nvSpPr>
        <p:spPr>
          <a:xfrm>
            <a:off x="2434665" y="1553870"/>
            <a:ext cx="1507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400" dirty="0"/>
              <a:t>Weigering door </a:t>
            </a:r>
          </a:p>
          <a:p>
            <a:pPr algn="ctr"/>
            <a:r>
              <a:rPr lang="nl-BE" sz="1400" dirty="0"/>
              <a:t>domeinbeheerder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22D4B0C-50AD-947E-4C88-4DE88F620F52}"/>
              </a:ext>
            </a:extLst>
          </p:cNvPr>
          <p:cNvSpPr txBox="1"/>
          <p:nvPr/>
        </p:nvSpPr>
        <p:spPr>
          <a:xfrm>
            <a:off x="2499804" y="3591300"/>
            <a:ext cx="1547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400" dirty="0"/>
              <a:t>Goedkeuring door </a:t>
            </a:r>
          </a:p>
          <a:p>
            <a:pPr algn="ctr"/>
            <a:r>
              <a:rPr lang="nl-BE" sz="1400" dirty="0"/>
              <a:t>domeinbeheerder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5A8C2CC-DF08-D786-1708-FB799790A628}"/>
              </a:ext>
            </a:extLst>
          </p:cNvPr>
          <p:cNvSpPr txBox="1"/>
          <p:nvPr/>
        </p:nvSpPr>
        <p:spPr>
          <a:xfrm>
            <a:off x="5647151" y="3671480"/>
            <a:ext cx="1507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400" dirty="0"/>
              <a:t>Intrekken door </a:t>
            </a:r>
          </a:p>
          <a:p>
            <a:pPr algn="ctr"/>
            <a:r>
              <a:rPr lang="nl-BE" sz="1400" dirty="0"/>
              <a:t>domeinbeheerder</a:t>
            </a:r>
          </a:p>
        </p:txBody>
      </p:sp>
    </p:spTree>
    <p:extLst>
      <p:ext uri="{BB962C8B-B14F-4D97-AF65-F5344CB8AC3E}">
        <p14:creationId xmlns:p14="http://schemas.microsoft.com/office/powerpoint/2010/main" val="3780884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 Oliver</dc:creator>
  <cp:lastModifiedBy>May Oliver</cp:lastModifiedBy>
  <cp:revision>4</cp:revision>
  <dcterms:created xsi:type="dcterms:W3CDTF">2023-07-04T09:25:26Z</dcterms:created>
  <dcterms:modified xsi:type="dcterms:W3CDTF">2023-07-04T09:49:27Z</dcterms:modified>
</cp:coreProperties>
</file>