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 Oliver" initials="MO" lastIdx="3" clrIdx="0">
    <p:extLst>
      <p:ext uri="{19B8F6BF-5375-455C-9EA6-DF929625EA0E}">
        <p15:presenceInfo xmlns:p15="http://schemas.microsoft.com/office/powerpoint/2012/main" userId="S::oliver.may@vlaanderen.be::ed854681-2e5e-4be4-8bd5-ef2d473e4493" providerId="AD"/>
      </p:ext>
    </p:extLst>
  </p:cmAuthor>
  <p:cmAuthor id="2" name="Oste Naomi" initials="ON" lastIdx="1" clrIdx="1">
    <p:extLst>
      <p:ext uri="{19B8F6BF-5375-455C-9EA6-DF929625EA0E}">
        <p15:presenceInfo xmlns:p15="http://schemas.microsoft.com/office/powerpoint/2012/main" userId="S::naomi.oste@vlaanderen.be::90b5afca-8bab-4140-a932-d0f26e877f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EB2B628-ADB1-4657-8B40-1F87D5E09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3D1095-15D4-470D-BCF1-59E6FE617B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22358-AAE2-4408-851B-D471E33469D2}" type="datetimeFigureOut">
              <a:rPr lang="nl-BE" smtClean="0"/>
              <a:t>24/11/2021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112AB2-B848-4365-BA3B-505354925F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9E8BFF-9E41-49C9-A207-69032B658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nl-BE"/>
              <a:t>Digitaal Vlaanderen \ </a:t>
            </a:r>
            <a:fld id="{88362C2E-A437-48A1-89CD-43562A50378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722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DC9D4-63B4-468D-A052-B04CBEB7F2BA}" type="datetimeFigureOut">
              <a:rPr lang="nl-BE" smtClean="0"/>
              <a:t>24/11/2021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nl-BE"/>
              <a:t>Digitaal Vlaanderen \ </a:t>
            </a:r>
            <a:fld id="{3893715B-1EF3-4339-8C54-AA9074F64FE9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A5C15AF0-1D20-4F6B-A4DC-127872118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13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u="none" kern="1200">
        <a:solidFill>
          <a:schemeClr val="tx1"/>
        </a:solidFill>
        <a:latin typeface="+mn-lt"/>
        <a:ea typeface="+mn-ea"/>
        <a:cs typeface="+mn-cs"/>
      </a:defRPr>
    </a:lvl1pPr>
    <a:lvl2pPr marL="9144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8288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7432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36576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17808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715B-1EF3-4339-8C54-AA9074F64FE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044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5A4EC494-77F5-4DAF-B3E7-59FCED70A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1183" y="288696"/>
            <a:ext cx="6921500" cy="627230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B4B57259-B130-4715-8869-2B01595DCFF1}"/>
              </a:ext>
            </a:extLst>
          </p:cNvPr>
          <p:cNvSpPr/>
          <p:nvPr userDrawn="1"/>
        </p:nvSpPr>
        <p:spPr>
          <a:xfrm>
            <a:off x="384003" y="285051"/>
            <a:ext cx="7853619" cy="6275949"/>
          </a:xfrm>
          <a:custGeom>
            <a:avLst/>
            <a:gdLst>
              <a:gd name="connsiteX0" fmla="*/ 0 w 5833398"/>
              <a:gd name="connsiteY0" fmla="*/ 0 h 4698000"/>
              <a:gd name="connsiteX1" fmla="*/ 5833398 w 5833398"/>
              <a:gd name="connsiteY1" fmla="*/ 0 h 4698000"/>
              <a:gd name="connsiteX2" fmla="*/ 5833398 w 5833398"/>
              <a:gd name="connsiteY2" fmla="*/ 4698000 h 4698000"/>
              <a:gd name="connsiteX3" fmla="*/ 0 w 5833398"/>
              <a:gd name="connsiteY3" fmla="*/ 4698000 h 4698000"/>
              <a:gd name="connsiteX4" fmla="*/ 0 w 5833398"/>
              <a:gd name="connsiteY4" fmla="*/ 0 h 4698000"/>
              <a:gd name="connsiteX0" fmla="*/ 0 w 5833398"/>
              <a:gd name="connsiteY0" fmla="*/ 0 h 4698000"/>
              <a:gd name="connsiteX1" fmla="*/ 3928398 w 5833398"/>
              <a:gd name="connsiteY1" fmla="*/ 0 h 4698000"/>
              <a:gd name="connsiteX2" fmla="*/ 5833398 w 5833398"/>
              <a:gd name="connsiteY2" fmla="*/ 4698000 h 4698000"/>
              <a:gd name="connsiteX3" fmla="*/ 0 w 5833398"/>
              <a:gd name="connsiteY3" fmla="*/ 4698000 h 4698000"/>
              <a:gd name="connsiteX4" fmla="*/ 0 w 5833398"/>
              <a:gd name="connsiteY4" fmla="*/ 0 h 4698000"/>
              <a:gd name="connsiteX0" fmla="*/ 0 w 5833398"/>
              <a:gd name="connsiteY0" fmla="*/ 0 h 4698000"/>
              <a:gd name="connsiteX1" fmla="*/ 4233198 w 5833398"/>
              <a:gd name="connsiteY1" fmla="*/ 0 h 4698000"/>
              <a:gd name="connsiteX2" fmla="*/ 5833398 w 5833398"/>
              <a:gd name="connsiteY2" fmla="*/ 4698000 h 4698000"/>
              <a:gd name="connsiteX3" fmla="*/ 0 w 5833398"/>
              <a:gd name="connsiteY3" fmla="*/ 4698000 h 4698000"/>
              <a:gd name="connsiteX4" fmla="*/ 0 w 5833398"/>
              <a:gd name="connsiteY4" fmla="*/ 0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3398" h="4698000">
                <a:moveTo>
                  <a:pt x="0" y="0"/>
                </a:moveTo>
                <a:lnTo>
                  <a:pt x="4233198" y="0"/>
                </a:lnTo>
                <a:lnTo>
                  <a:pt x="5833398" y="4698000"/>
                </a:lnTo>
                <a:lnTo>
                  <a:pt x="0" y="4698000"/>
                </a:lnTo>
                <a:lnTo>
                  <a:pt x="0" y="0"/>
                </a:lnTo>
                <a:close/>
              </a:path>
            </a:pathLst>
          </a:cu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D7A1FC-C9B7-4EF4-8B3E-1788213793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298" y="1332507"/>
            <a:ext cx="5856011" cy="318211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</a:t>
            </a:r>
            <a:endParaRPr lang="nl-BE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C235BE3-1A57-42B0-A76A-CBCC5A5CB6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8" y="4981050"/>
            <a:ext cx="5376684" cy="13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oomdiagram: Handmatige invoer 3">
            <a:extLst>
              <a:ext uri="{FF2B5EF4-FFF2-40B4-BE49-F238E27FC236}">
                <a16:creationId xmlns:a16="http://schemas.microsoft.com/office/drawing/2014/main" id="{6F7878C3-37F8-42E2-A6B1-6EE2459B62A5}"/>
              </a:ext>
            </a:extLst>
          </p:cNvPr>
          <p:cNvSpPr/>
          <p:nvPr userDrawn="1"/>
        </p:nvSpPr>
        <p:spPr>
          <a:xfrm rot="16200000">
            <a:off x="5327909" y="-6100"/>
            <a:ext cx="6857999" cy="6870197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BF8E1-91F2-4E4B-AF7C-1A2084AB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Digitaal Vlaanderen \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04B5B-B226-4E77-B512-C407B06E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E038-A425-4CC0-917A-1DC3ED725B2E}" type="slidenum">
              <a:rPr lang="nl-BE" smtClean="0"/>
              <a:t>‹#›</a:t>
            </a:fld>
            <a:endParaRPr lang="nl-BE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8CDFBAB-2DE5-4AEE-947D-37C2E4EF0F0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7382" y="1879101"/>
            <a:ext cx="5088099" cy="4297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25168376-D6BD-4400-8E73-0490549840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383" y="1241550"/>
            <a:ext cx="5088099" cy="464637"/>
          </a:xfrm>
        </p:spPr>
        <p:txBody>
          <a:bodyPr anchor="ctr"/>
          <a:lstStyle>
            <a:lvl1pPr>
              <a:defRPr sz="24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BE"/>
              <a:t>TUSSENTITEL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09B268E9-FCE8-4419-8F3B-C6C9FC386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225" y="365125"/>
            <a:ext cx="5088258" cy="703511"/>
          </a:xfrm>
        </p:spPr>
        <p:txBody>
          <a:bodyPr anchor="ctr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pPr lvl="0"/>
            <a:r>
              <a:rPr lang="nl-BE"/>
              <a:t>Hoofdtitel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20A3D5-2385-43F4-83E9-45A9CE457D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838" y="365125"/>
            <a:ext cx="5087937" cy="5811838"/>
          </a:xfrm>
        </p:spPr>
        <p:txBody>
          <a:bodyPr/>
          <a:lstStyle>
            <a:lvl1pPr>
              <a:defRPr u="none" baseline="0">
                <a:uFill>
                  <a:solidFill>
                    <a:schemeClr val="bg1"/>
                  </a:solidFill>
                </a:uFill>
              </a:defRPr>
            </a:lvl1pPr>
            <a:lvl2pPr>
              <a:defRPr u="none" baseline="0">
                <a:uFill>
                  <a:solidFill>
                    <a:schemeClr val="bg1"/>
                  </a:solidFill>
                </a:uFill>
              </a:defRPr>
            </a:lvl2pPr>
            <a:lvl3pPr>
              <a:defRPr u="none" baseline="0">
                <a:uFill>
                  <a:solidFill>
                    <a:schemeClr val="bg1"/>
                  </a:solidFill>
                </a:uFill>
              </a:defRPr>
            </a:lvl3pPr>
            <a:lvl4pPr>
              <a:defRPr u="none" baseline="0">
                <a:uFill>
                  <a:solidFill>
                    <a:schemeClr val="bg1"/>
                  </a:solidFill>
                </a:uFill>
              </a:defRPr>
            </a:lvl4pPr>
            <a:lvl5pPr>
              <a:defRPr u="none" baseline="0">
                <a:uFill>
                  <a:solidFill>
                    <a:schemeClr val="bg1"/>
                  </a:solidFill>
                </a:uFill>
              </a:defRPr>
            </a:lvl5pPr>
          </a:lstStyle>
          <a:p>
            <a:pPr lvl="0"/>
            <a:r>
              <a:rPr lang="en-US" err="1"/>
              <a:t>Eerste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252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088BA-50E3-453A-B4A0-8CCF8ED49B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6737" y="365125"/>
            <a:ext cx="5647062" cy="7035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Hoofdtitel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A00E47-68C0-4DBD-AB0F-CD7342B025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06736" y="1750074"/>
            <a:ext cx="5647063" cy="45515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BF8E1-91F2-4E4B-AF7C-1A2084AB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Digitaal Vlaanderen \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04B5B-B226-4E77-B512-C407B06E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E038-A425-4CC0-917A-1DC3ED725B2E}" type="slidenum">
              <a:rPr lang="nl-BE" smtClean="0"/>
              <a:t>‹#›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F45857B-E452-48F1-B0B6-4B82FEC46E0F}"/>
              </a:ext>
            </a:extLst>
          </p:cNvPr>
          <p:cNvSpPr/>
          <p:nvPr userDrawn="1"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4A6EAFCF-630E-4828-B0AE-F266C9D2C8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9075" y="0"/>
            <a:ext cx="517919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Klik</a:t>
            </a:r>
            <a:r>
              <a:rPr lang="en-US"/>
              <a:t> op </a:t>
            </a:r>
            <a:r>
              <a:rPr lang="en-US" err="1"/>
              <a:t>icoon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(min </a:t>
            </a:r>
            <a:r>
              <a:rPr lang="nl-BE"/>
              <a:t>resolutie </a:t>
            </a:r>
            <a:r>
              <a:rPr lang="en-US"/>
              <a:t>72 DPI</a:t>
            </a:r>
            <a:r>
              <a:rPr lang="nl-BE"/>
              <a:t>)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970120B-0A2F-403A-B064-84F9DEFE14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06736" y="1177036"/>
            <a:ext cx="5647063" cy="464637"/>
          </a:xfrm>
        </p:spPr>
        <p:txBody>
          <a:bodyPr anchor="ctr"/>
          <a:lstStyle>
            <a:lvl1pPr>
              <a:defRPr sz="24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BE"/>
              <a:t>TUSSENTITEL</a:t>
            </a:r>
          </a:p>
        </p:txBody>
      </p:sp>
    </p:spTree>
    <p:extLst>
      <p:ext uri="{BB962C8B-B14F-4D97-AF65-F5344CB8AC3E}">
        <p14:creationId xmlns:p14="http://schemas.microsoft.com/office/powerpoint/2010/main" val="5346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_B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088BA-50E3-453A-B4A0-8CCF8ED49B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35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Hoofdtitel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A00E47-68C0-4DBD-AB0F-CD7342B025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9101"/>
            <a:ext cx="10515600" cy="4297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u="none" baseline="0">
                <a:solidFill>
                  <a:schemeClr val="accent1"/>
                </a:solidFill>
                <a:uFill>
                  <a:solidFill>
                    <a:schemeClr val="bg1"/>
                  </a:solidFill>
                </a:uFill>
              </a:defRPr>
            </a:lvl3pPr>
            <a:lvl4pPr>
              <a:buClr>
                <a:schemeClr val="bg1"/>
              </a:buClr>
              <a:defRPr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4pPr>
            <a:lvl5pPr>
              <a:buClr>
                <a:schemeClr val="accent1"/>
              </a:buClr>
              <a:defRPr u="none" baseline="0">
                <a:solidFill>
                  <a:schemeClr val="accent1"/>
                </a:solidFill>
                <a:uFill>
                  <a:solidFill>
                    <a:schemeClr val="bg1"/>
                  </a:solidFill>
                </a:uFill>
              </a:defRPr>
            </a:lvl5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BF8E1-91F2-4E4B-AF7C-1A2084AB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Digitaal Vlaanderen \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04B5B-B226-4E77-B512-C407B06E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ABE038-A425-4CC0-917A-1DC3ED725B2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F45857B-E452-48F1-B0B6-4B82FEC46E0F}"/>
              </a:ext>
            </a:extLst>
          </p:cNvPr>
          <p:cNvSpPr/>
          <p:nvPr userDrawn="1"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42948A99-AF7C-43D1-96E8-0A47981B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41550"/>
            <a:ext cx="10515599" cy="464637"/>
          </a:xfrm>
        </p:spPr>
        <p:txBody>
          <a:bodyPr anchor="ctr"/>
          <a:lstStyle>
            <a:lvl1pPr>
              <a:defRPr sz="24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l-BE"/>
              <a:t>TUSSENTITEL</a:t>
            </a:r>
          </a:p>
        </p:txBody>
      </p:sp>
    </p:spTree>
    <p:extLst>
      <p:ext uri="{BB962C8B-B14F-4D97-AF65-F5344CB8AC3E}">
        <p14:creationId xmlns:p14="http://schemas.microsoft.com/office/powerpoint/2010/main" val="18852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_B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088BA-50E3-453A-B4A0-8CCF8ED49B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3" y="256544"/>
            <a:ext cx="5228501" cy="7035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Hoofdtitel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A00E47-68C0-4DBD-AB0F-CD7342B025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129" y="1641514"/>
            <a:ext cx="5023694" cy="458301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BF8E1-91F2-4E4B-AF7C-1A2084AB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Digitaal Vlaanderen \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04B5B-B226-4E77-B512-C407B06E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E038-A425-4CC0-917A-1DC3ED725B2E}" type="slidenum">
              <a:rPr lang="nl-BE" smtClean="0"/>
              <a:t>‹#›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F45857B-E452-48F1-B0B6-4B82FEC46E0F}"/>
              </a:ext>
            </a:extLst>
          </p:cNvPr>
          <p:cNvSpPr/>
          <p:nvPr userDrawn="1"/>
        </p:nvSpPr>
        <p:spPr>
          <a:xfrm>
            <a:off x="518672" y="1641513"/>
            <a:ext cx="219456" cy="4583016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6F9EED0-D467-4AAD-9E71-0004FB5378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23" y="1084187"/>
            <a:ext cx="5243151" cy="464637"/>
          </a:xfrm>
        </p:spPr>
        <p:txBody>
          <a:bodyPr anchor="ctr">
            <a:normAutofit/>
          </a:bodyPr>
          <a:lstStyle>
            <a:lvl1pPr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BE"/>
              <a:t>TUSSENTITEL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3CE6D80-28F7-48A5-BBBF-8E47A7327B7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64285" y="1641512"/>
            <a:ext cx="5023694" cy="458301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D0F3EFA-595C-4994-8690-1FCE9859E93D}"/>
              </a:ext>
            </a:extLst>
          </p:cNvPr>
          <p:cNvSpPr/>
          <p:nvPr userDrawn="1"/>
        </p:nvSpPr>
        <p:spPr>
          <a:xfrm>
            <a:off x="6444828" y="1641513"/>
            <a:ext cx="219456" cy="4583016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A56A842E-A6A1-4A84-91FE-456034A49B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0179" y="1084187"/>
            <a:ext cx="5243151" cy="464637"/>
          </a:xfrm>
        </p:spPr>
        <p:txBody>
          <a:bodyPr anchor="ctr">
            <a:normAutofit/>
          </a:bodyPr>
          <a:lstStyle>
            <a:lvl1pPr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BE"/>
              <a:t>TUSSENTITEL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1C47BD55-224D-4F0B-98BA-FE75DDB4CC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0179" y="261568"/>
            <a:ext cx="5243148" cy="698487"/>
          </a:xfrm>
        </p:spPr>
        <p:txBody>
          <a:bodyPr anchor="ctr">
            <a:noAutofit/>
          </a:bodyPr>
          <a:lstStyle>
            <a:lvl1pPr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BE"/>
              <a:t>Hoofdtitel</a:t>
            </a:r>
          </a:p>
        </p:txBody>
      </p:sp>
    </p:spTree>
    <p:extLst>
      <p:ext uri="{BB962C8B-B14F-4D97-AF65-F5344CB8AC3E}">
        <p14:creationId xmlns:p14="http://schemas.microsoft.com/office/powerpoint/2010/main" val="3398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_B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oomdiagram: Handmatige invoer 3">
            <a:extLst>
              <a:ext uri="{FF2B5EF4-FFF2-40B4-BE49-F238E27FC236}">
                <a16:creationId xmlns:a16="http://schemas.microsoft.com/office/drawing/2014/main" id="{6F7878C3-37F8-42E2-A6B1-6EE2459B62A5}"/>
              </a:ext>
            </a:extLst>
          </p:cNvPr>
          <p:cNvSpPr/>
          <p:nvPr userDrawn="1"/>
        </p:nvSpPr>
        <p:spPr>
          <a:xfrm rot="16200000">
            <a:off x="5327909" y="-6100"/>
            <a:ext cx="6857999" cy="6870197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BF8E1-91F2-4E4B-AF7C-1A2084AB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Digitaal Vlaanderen \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04B5B-B226-4E77-B512-C407B06E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E038-A425-4CC0-917A-1DC3ED725B2E}" type="slidenum">
              <a:rPr lang="nl-BE" smtClean="0"/>
              <a:t>‹#›</a:t>
            </a:fld>
            <a:endParaRPr lang="nl-BE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8CDFBAB-2DE5-4AEE-947D-37C2E4EF0F0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7382" y="1879101"/>
            <a:ext cx="5088099" cy="4297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u="none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u="none" baseline="0">
                <a:solidFill>
                  <a:schemeClr val="accent1"/>
                </a:solidFill>
                <a:uFill>
                  <a:solidFill>
                    <a:schemeClr val="bg1"/>
                  </a:solidFill>
                </a:uFill>
              </a:defRPr>
            </a:lvl3pPr>
            <a:lvl4pPr>
              <a:buClr>
                <a:schemeClr val="bg1"/>
              </a:buClr>
              <a:defRPr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4pPr>
            <a:lvl5pPr>
              <a:buClr>
                <a:schemeClr val="accent1"/>
              </a:buClr>
              <a:defRPr u="none" baseline="0">
                <a:solidFill>
                  <a:schemeClr val="accent1"/>
                </a:solidFill>
                <a:uFill>
                  <a:solidFill>
                    <a:schemeClr val="bg1"/>
                  </a:solidFill>
                </a:uFill>
              </a:defRPr>
            </a:lvl5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25168376-D6BD-4400-8E73-0490549840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383" y="1241550"/>
            <a:ext cx="5088099" cy="464637"/>
          </a:xfrm>
        </p:spPr>
        <p:txBody>
          <a:bodyPr anchor="ctr"/>
          <a:lstStyle>
            <a:lvl1pPr>
              <a:defRPr sz="24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BE"/>
              <a:t>TUSSENTITEL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09B268E9-FCE8-4419-8F3B-C6C9FC386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225" y="365125"/>
            <a:ext cx="5088258" cy="703511"/>
          </a:xfrm>
        </p:spPr>
        <p:txBody>
          <a:bodyPr anchor="ctr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BE"/>
              <a:t>Hoofdtitel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20A3D5-2385-43F4-83E9-45A9CE457D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838" y="365125"/>
            <a:ext cx="5087937" cy="5811838"/>
          </a:xfrm>
        </p:spPr>
        <p:txBody>
          <a:bodyPr/>
          <a:lstStyle>
            <a:lvl1pPr>
              <a:defRPr u="none" baseline="0">
                <a:uFill>
                  <a:solidFill>
                    <a:schemeClr val="bg1"/>
                  </a:solidFill>
                </a:uFill>
              </a:defRPr>
            </a:lvl1pPr>
            <a:lvl2pPr>
              <a:defRPr u="none" baseline="0">
                <a:uFill>
                  <a:solidFill>
                    <a:schemeClr val="bg1"/>
                  </a:solidFill>
                </a:uFill>
              </a:defRPr>
            </a:lvl2pPr>
            <a:lvl3pPr>
              <a:defRPr u="none" baseline="0">
                <a:uFill>
                  <a:solidFill>
                    <a:schemeClr val="bg1"/>
                  </a:solidFill>
                </a:uFill>
              </a:defRPr>
            </a:lvl3pPr>
            <a:lvl4pPr>
              <a:defRPr u="none" baseline="0">
                <a:uFill>
                  <a:solidFill>
                    <a:schemeClr val="bg1"/>
                  </a:solidFill>
                </a:uFill>
              </a:defRPr>
            </a:lvl4pPr>
            <a:lvl5pPr>
              <a:defRPr u="none" baseline="0">
                <a:uFill>
                  <a:solidFill>
                    <a:schemeClr val="bg1"/>
                  </a:solidFill>
                </a:uFill>
              </a:defRPr>
            </a:lvl5pPr>
          </a:lstStyle>
          <a:p>
            <a:pPr lvl="0"/>
            <a:r>
              <a:rPr lang="en-US" err="1"/>
              <a:t>Eerste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970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_B0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088BA-50E3-453A-B4A0-8CCF8ED49B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6737" y="365125"/>
            <a:ext cx="5647062" cy="7035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Hoofdtitel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A00E47-68C0-4DBD-AB0F-CD7342B025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06736" y="1750074"/>
            <a:ext cx="5647063" cy="4551573"/>
          </a:xfrm>
        </p:spPr>
        <p:txBody>
          <a:bodyPr/>
          <a:lstStyle>
            <a:lvl1pPr>
              <a:defRPr u="none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u="none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u="none" baseline="0">
                <a:solidFill>
                  <a:schemeClr val="accent1"/>
                </a:solidFill>
                <a:uFill>
                  <a:solidFill>
                    <a:schemeClr val="bg1"/>
                  </a:solidFill>
                </a:uFill>
              </a:defRPr>
            </a:lvl3pPr>
            <a:lvl4pPr>
              <a:defRPr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4pPr>
            <a:lvl5pPr>
              <a:buClr>
                <a:schemeClr val="accent1"/>
              </a:buClr>
              <a:defRPr u="none" baseline="0">
                <a:solidFill>
                  <a:schemeClr val="accent1"/>
                </a:solidFill>
                <a:uFill>
                  <a:solidFill>
                    <a:schemeClr val="bg1"/>
                  </a:solidFill>
                </a:uFill>
              </a:defRPr>
            </a:lvl5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BF8E1-91F2-4E4B-AF7C-1A2084AB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Digitaal Vlaanderen \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04B5B-B226-4E77-B512-C407B06E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E038-A425-4CC0-917A-1DC3ED725B2E}" type="slidenum">
              <a:rPr lang="nl-BE" smtClean="0"/>
              <a:t>‹#›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F45857B-E452-48F1-B0B6-4B82FEC46E0F}"/>
              </a:ext>
            </a:extLst>
          </p:cNvPr>
          <p:cNvSpPr/>
          <p:nvPr userDrawn="1"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4A6EAFCF-630E-4828-B0AE-F266C9D2C8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9075" y="0"/>
            <a:ext cx="517919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Klik</a:t>
            </a:r>
            <a:r>
              <a:rPr lang="en-US"/>
              <a:t> op </a:t>
            </a:r>
            <a:r>
              <a:rPr lang="en-US" err="1"/>
              <a:t>icoon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(min </a:t>
            </a:r>
            <a:r>
              <a:rPr lang="nl-BE"/>
              <a:t>resolutie </a:t>
            </a:r>
            <a:r>
              <a:rPr lang="en-US"/>
              <a:t>72 DPI</a:t>
            </a:r>
            <a:r>
              <a:rPr lang="nl-BE"/>
              <a:t>)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970120B-0A2F-403A-B064-84F9DEFE14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06736" y="1177036"/>
            <a:ext cx="5647063" cy="464637"/>
          </a:xfrm>
        </p:spPr>
        <p:txBody>
          <a:bodyPr anchor="ctr"/>
          <a:lstStyle>
            <a:lvl1pPr>
              <a:defRPr sz="24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BE"/>
              <a:t>TUSSENTITEL</a:t>
            </a:r>
          </a:p>
        </p:txBody>
      </p:sp>
    </p:spTree>
    <p:extLst>
      <p:ext uri="{BB962C8B-B14F-4D97-AF65-F5344CB8AC3E}">
        <p14:creationId xmlns:p14="http://schemas.microsoft.com/office/powerpoint/2010/main" val="6430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0880DB12-4075-4207-B6AA-7800E4F122E2}"/>
              </a:ext>
            </a:extLst>
          </p:cNvPr>
          <p:cNvSpPr/>
          <p:nvPr userDrawn="1"/>
        </p:nvSpPr>
        <p:spPr>
          <a:xfrm>
            <a:off x="1773716" y="1872866"/>
            <a:ext cx="10418284" cy="2716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CF25B6-16E2-4E2C-A3F5-C4E8312749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48289" y="2192357"/>
            <a:ext cx="9669401" cy="21042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Quote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8D9E02-34B7-4AA9-A820-3BFB70B9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Digitaal Vlaanderen \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43F41A-8FBB-4AE1-9593-E17E909E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E038-A425-4CC0-917A-1DC3ED725B2E}" type="slidenum">
              <a:rPr lang="nl-BE" smtClean="0"/>
              <a:t>‹#›</a:t>
            </a:fld>
            <a:endParaRPr lang="nl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EF4D7F-BC83-4DFB-AED5-DCA5BEF64B40}"/>
              </a:ext>
            </a:extLst>
          </p:cNvPr>
          <p:cNvSpPr txBox="1"/>
          <p:nvPr userDrawn="1"/>
        </p:nvSpPr>
        <p:spPr>
          <a:xfrm>
            <a:off x="201258" y="417688"/>
            <a:ext cx="1947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0">
                <a:latin typeface="+mj-lt"/>
              </a:rPr>
              <a:t>“ </a:t>
            </a:r>
            <a:endParaRPr lang="nl-BE" sz="30000" b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910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36B33B-61E0-4EFE-9300-228CD429E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3118" y="289984"/>
            <a:ext cx="7769327" cy="6263216"/>
          </a:xfrm>
          <a:custGeom>
            <a:avLst/>
            <a:gdLst>
              <a:gd name="connsiteX0" fmla="*/ 0 w 6764337"/>
              <a:gd name="connsiteY0" fmla="*/ 0 h 4697412"/>
              <a:gd name="connsiteX1" fmla="*/ 6764337 w 6764337"/>
              <a:gd name="connsiteY1" fmla="*/ 0 h 4697412"/>
              <a:gd name="connsiteX2" fmla="*/ 6764337 w 6764337"/>
              <a:gd name="connsiteY2" fmla="*/ 4697412 h 4697412"/>
              <a:gd name="connsiteX3" fmla="*/ 0 w 6764337"/>
              <a:gd name="connsiteY3" fmla="*/ 4697412 h 4697412"/>
              <a:gd name="connsiteX4" fmla="*/ 0 w 6764337"/>
              <a:gd name="connsiteY4" fmla="*/ 0 h 4697412"/>
              <a:gd name="connsiteX0" fmla="*/ 0 w 6764337"/>
              <a:gd name="connsiteY0" fmla="*/ 0 h 4697412"/>
              <a:gd name="connsiteX1" fmla="*/ 4224337 w 6764337"/>
              <a:gd name="connsiteY1" fmla="*/ 0 h 4697412"/>
              <a:gd name="connsiteX2" fmla="*/ 6764337 w 6764337"/>
              <a:gd name="connsiteY2" fmla="*/ 4697412 h 4697412"/>
              <a:gd name="connsiteX3" fmla="*/ 0 w 6764337"/>
              <a:gd name="connsiteY3" fmla="*/ 4697412 h 4697412"/>
              <a:gd name="connsiteX4" fmla="*/ 0 w 6764337"/>
              <a:gd name="connsiteY4" fmla="*/ 0 h 4697412"/>
              <a:gd name="connsiteX0" fmla="*/ 0 w 6053137"/>
              <a:gd name="connsiteY0" fmla="*/ 0 h 4697412"/>
              <a:gd name="connsiteX1" fmla="*/ 4224337 w 6053137"/>
              <a:gd name="connsiteY1" fmla="*/ 0 h 4697412"/>
              <a:gd name="connsiteX2" fmla="*/ 6053137 w 6053137"/>
              <a:gd name="connsiteY2" fmla="*/ 4697412 h 4697412"/>
              <a:gd name="connsiteX3" fmla="*/ 0 w 6053137"/>
              <a:gd name="connsiteY3" fmla="*/ 4697412 h 4697412"/>
              <a:gd name="connsiteX4" fmla="*/ 0 w 6053137"/>
              <a:gd name="connsiteY4" fmla="*/ 0 h 4697412"/>
              <a:gd name="connsiteX0" fmla="*/ 0 w 5826995"/>
              <a:gd name="connsiteY0" fmla="*/ 0 h 4697412"/>
              <a:gd name="connsiteX1" fmla="*/ 4224337 w 5826995"/>
              <a:gd name="connsiteY1" fmla="*/ 0 h 4697412"/>
              <a:gd name="connsiteX2" fmla="*/ 5826995 w 5826995"/>
              <a:gd name="connsiteY2" fmla="*/ 4687579 h 4697412"/>
              <a:gd name="connsiteX3" fmla="*/ 0 w 5826995"/>
              <a:gd name="connsiteY3" fmla="*/ 4697412 h 4697412"/>
              <a:gd name="connsiteX4" fmla="*/ 0 w 5826995"/>
              <a:gd name="connsiteY4" fmla="*/ 0 h 469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6995" h="4697412">
                <a:moveTo>
                  <a:pt x="0" y="0"/>
                </a:moveTo>
                <a:lnTo>
                  <a:pt x="4224337" y="0"/>
                </a:lnTo>
                <a:lnTo>
                  <a:pt x="5826995" y="4687579"/>
                </a:lnTo>
                <a:lnTo>
                  <a:pt x="0" y="46974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Klik</a:t>
            </a:r>
            <a:r>
              <a:rPr lang="en-US"/>
              <a:t> op </a:t>
            </a:r>
            <a:r>
              <a:rPr lang="en-US" err="1"/>
              <a:t>icoon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(min </a:t>
            </a:r>
            <a:r>
              <a:rPr lang="nl-BE"/>
              <a:t>resolutie </a:t>
            </a:r>
            <a:r>
              <a:rPr lang="en-US"/>
              <a:t>72 DPI</a:t>
            </a:r>
            <a:r>
              <a:rPr lang="nl-BE"/>
              <a:t>)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8D9E02-34B7-4AA9-A820-3BFB70B9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Digitaal Vlaanderen \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43F41A-8FBB-4AE1-9593-E17E909E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E038-A425-4CC0-917A-1DC3ED725B2E}" type="slidenum">
              <a:rPr lang="nl-BE" smtClean="0"/>
              <a:t>‹#›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8A7250-1A84-484F-8ED9-8FAD13CC72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06587" y="291263"/>
            <a:ext cx="4302296" cy="6261937"/>
          </a:xfrm>
        </p:spPr>
        <p:txBody>
          <a:bodyPr anchor="ctr" anchorCtr="0">
            <a:normAutofit/>
          </a:bodyPr>
          <a:lstStyle>
            <a:lvl1pPr algn="r">
              <a:defRPr sz="4400" b="1"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Quote</a:t>
            </a:r>
            <a:endParaRPr lang="nl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2ACDB-1568-40D6-870C-961626CA165E}"/>
              </a:ext>
            </a:extLst>
          </p:cNvPr>
          <p:cNvSpPr txBox="1"/>
          <p:nvPr userDrawn="1"/>
        </p:nvSpPr>
        <p:spPr>
          <a:xfrm>
            <a:off x="6096000" y="-530577"/>
            <a:ext cx="1947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0">
                <a:solidFill>
                  <a:schemeClr val="accent1"/>
                </a:solidFill>
                <a:latin typeface="+mj-lt"/>
              </a:rPr>
              <a:t>“ </a:t>
            </a:r>
            <a:endParaRPr lang="nl-BE" sz="30000" b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37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s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088BA-50E3-453A-B4A0-8CCF8ED49B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3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Hoofdtitel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BF8E1-91F2-4E4B-AF7C-1A2084AB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Digitaal Vlaanderen \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04B5B-B226-4E77-B512-C407B06E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E038-A425-4CC0-917A-1DC3ED725B2E}" type="slidenum">
              <a:rPr lang="nl-BE" smtClean="0"/>
              <a:t>‹#›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F45857B-E452-48F1-B0B6-4B82FEC46E0F}"/>
              </a:ext>
            </a:extLst>
          </p:cNvPr>
          <p:cNvSpPr/>
          <p:nvPr userDrawn="1"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ijdelijke aanduiding voor tekst 3">
            <a:extLst>
              <a:ext uri="{FF2B5EF4-FFF2-40B4-BE49-F238E27FC236}">
                <a16:creationId xmlns:a16="http://schemas.microsoft.com/office/drawing/2014/main" id="{59F1918E-2D9A-4682-9C06-02A86885AC8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72476" y="2632967"/>
            <a:ext cx="1793875" cy="561975"/>
          </a:xfrm>
          <a:prstGeom prst="borderCallout1">
            <a:avLst>
              <a:gd name="adj1" fmla="val 109419"/>
              <a:gd name="adj2" fmla="val 49881"/>
              <a:gd name="adj3" fmla="val 281483"/>
              <a:gd name="adj4" fmla="val 49929"/>
            </a:avLst>
          </a:prstGeom>
          <a:solidFill>
            <a:schemeClr val="accent4"/>
          </a:solidFill>
          <a:ln w="25400">
            <a:solidFill>
              <a:schemeClr val="accent4"/>
            </a:solidFill>
            <a:tailEnd type="triangle" w="lg" len="lg"/>
          </a:ln>
        </p:spPr>
        <p:txBody>
          <a:bodyPr tIns="36000" rtlCol="0"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Titel item lijn</a:t>
            </a:r>
          </a:p>
        </p:txBody>
      </p:sp>
      <p:sp>
        <p:nvSpPr>
          <p:cNvPr id="39" name="Tijdelijke aanduiding voor tekst 38">
            <a:extLst>
              <a:ext uri="{FF2B5EF4-FFF2-40B4-BE49-F238E27FC236}">
                <a16:creationId xmlns:a16="http://schemas.microsoft.com/office/drawing/2014/main" id="{7AB9D9A0-7B32-4859-BC39-A14A1EC604A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54691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jan</a:t>
            </a:r>
          </a:p>
        </p:txBody>
      </p:sp>
      <p:sp>
        <p:nvSpPr>
          <p:cNvPr id="63" name="Tijdelijke aanduiding voor tekst 38">
            <a:extLst>
              <a:ext uri="{FF2B5EF4-FFF2-40B4-BE49-F238E27FC236}">
                <a16:creationId xmlns:a16="http://schemas.microsoft.com/office/drawing/2014/main" id="{C0BE439F-A68C-42F7-B4B3-13A3EC0D80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53728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feb</a:t>
            </a:r>
          </a:p>
        </p:txBody>
      </p:sp>
      <p:sp>
        <p:nvSpPr>
          <p:cNvPr id="66" name="Tijdelijke aanduiding voor tekst 38">
            <a:extLst>
              <a:ext uri="{FF2B5EF4-FFF2-40B4-BE49-F238E27FC236}">
                <a16:creationId xmlns:a16="http://schemas.microsoft.com/office/drawing/2014/main" id="{39C42931-DDDB-4AE5-A08B-B89D04F15F4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52765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mrt</a:t>
            </a:r>
          </a:p>
        </p:txBody>
      </p:sp>
      <p:sp>
        <p:nvSpPr>
          <p:cNvPr id="67" name="Tijdelijke aanduiding voor tekst 38">
            <a:extLst>
              <a:ext uri="{FF2B5EF4-FFF2-40B4-BE49-F238E27FC236}">
                <a16:creationId xmlns:a16="http://schemas.microsoft.com/office/drawing/2014/main" id="{C98792DD-90CB-4010-933D-732FE842AEEF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751802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apr</a:t>
            </a:r>
          </a:p>
        </p:txBody>
      </p:sp>
      <p:sp>
        <p:nvSpPr>
          <p:cNvPr id="68" name="Tijdelijke aanduiding voor tekst 38">
            <a:extLst>
              <a:ext uri="{FF2B5EF4-FFF2-40B4-BE49-F238E27FC236}">
                <a16:creationId xmlns:a16="http://schemas.microsoft.com/office/drawing/2014/main" id="{3F27A854-DD8E-4C81-99B4-3EEED625D6B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250839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mei</a:t>
            </a:r>
          </a:p>
        </p:txBody>
      </p:sp>
      <p:sp>
        <p:nvSpPr>
          <p:cNvPr id="69" name="Tijdelijke aanduiding voor tekst 38">
            <a:extLst>
              <a:ext uri="{FF2B5EF4-FFF2-40B4-BE49-F238E27FC236}">
                <a16:creationId xmlns:a16="http://schemas.microsoft.com/office/drawing/2014/main" id="{87EA8B4E-D3FB-481B-86FB-20D1523B091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749876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jun</a:t>
            </a:r>
          </a:p>
        </p:txBody>
      </p:sp>
      <p:sp>
        <p:nvSpPr>
          <p:cNvPr id="70" name="Tijdelijke aanduiding voor tekst 38">
            <a:extLst>
              <a:ext uri="{FF2B5EF4-FFF2-40B4-BE49-F238E27FC236}">
                <a16:creationId xmlns:a16="http://schemas.microsoft.com/office/drawing/2014/main" id="{DD3451E5-6398-49C5-B4F7-FEFFDC08CE6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248913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jul</a:t>
            </a:r>
          </a:p>
        </p:txBody>
      </p:sp>
      <p:sp>
        <p:nvSpPr>
          <p:cNvPr id="71" name="Tijdelijke aanduiding voor tekst 38">
            <a:extLst>
              <a:ext uri="{FF2B5EF4-FFF2-40B4-BE49-F238E27FC236}">
                <a16:creationId xmlns:a16="http://schemas.microsoft.com/office/drawing/2014/main" id="{C00E7DE8-5895-4F52-A812-75A45EF1899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747950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aug</a:t>
            </a:r>
          </a:p>
        </p:txBody>
      </p:sp>
      <p:sp>
        <p:nvSpPr>
          <p:cNvPr id="72" name="Tijdelijke aanduiding voor tekst 38">
            <a:extLst>
              <a:ext uri="{FF2B5EF4-FFF2-40B4-BE49-F238E27FC236}">
                <a16:creationId xmlns:a16="http://schemas.microsoft.com/office/drawing/2014/main" id="{7B88905F-E9AF-483D-8A85-FCB2D934CC9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246987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sep</a:t>
            </a:r>
          </a:p>
        </p:txBody>
      </p:sp>
      <p:sp>
        <p:nvSpPr>
          <p:cNvPr id="73" name="Tijdelijke aanduiding voor tekst 38">
            <a:extLst>
              <a:ext uri="{FF2B5EF4-FFF2-40B4-BE49-F238E27FC236}">
                <a16:creationId xmlns:a16="http://schemas.microsoft.com/office/drawing/2014/main" id="{CA04EC21-9D3A-4928-A014-54F3133E79B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746024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okt</a:t>
            </a:r>
          </a:p>
        </p:txBody>
      </p:sp>
      <p:sp>
        <p:nvSpPr>
          <p:cNvPr id="74" name="Tijdelijke aanduiding voor tekst 38">
            <a:extLst>
              <a:ext uri="{FF2B5EF4-FFF2-40B4-BE49-F238E27FC236}">
                <a16:creationId xmlns:a16="http://schemas.microsoft.com/office/drawing/2014/main" id="{F4C2F111-474D-479E-B078-4EA530922D1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245061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nov</a:t>
            </a:r>
          </a:p>
        </p:txBody>
      </p:sp>
      <p:sp>
        <p:nvSpPr>
          <p:cNvPr id="75" name="Tijdelijke aanduiding voor tekst 38">
            <a:extLst>
              <a:ext uri="{FF2B5EF4-FFF2-40B4-BE49-F238E27FC236}">
                <a16:creationId xmlns:a16="http://schemas.microsoft.com/office/drawing/2014/main" id="{8BE915FA-1E68-4A62-8DCB-236AF25F895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744098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dec</a:t>
            </a:r>
          </a:p>
        </p:txBody>
      </p:sp>
      <p:sp>
        <p:nvSpPr>
          <p:cNvPr id="76" name="Tijdelijke aanduiding voor tekst 38">
            <a:extLst>
              <a:ext uri="{FF2B5EF4-FFF2-40B4-BE49-F238E27FC236}">
                <a16:creationId xmlns:a16="http://schemas.microsoft.com/office/drawing/2014/main" id="{CD9518E9-B08F-4048-A5A7-A3FB24568D1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43135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jan</a:t>
            </a:r>
          </a:p>
        </p:txBody>
      </p:sp>
      <p:sp>
        <p:nvSpPr>
          <p:cNvPr id="77" name="Tijdelijke aanduiding voor tekst 38">
            <a:extLst>
              <a:ext uri="{FF2B5EF4-FFF2-40B4-BE49-F238E27FC236}">
                <a16:creationId xmlns:a16="http://schemas.microsoft.com/office/drawing/2014/main" id="{B783AE82-9304-4D97-9641-7877BA1B715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742172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feb</a:t>
            </a:r>
          </a:p>
        </p:txBody>
      </p:sp>
      <p:sp>
        <p:nvSpPr>
          <p:cNvPr id="78" name="Tijdelijke aanduiding voor tekst 38">
            <a:extLst>
              <a:ext uri="{FF2B5EF4-FFF2-40B4-BE49-F238E27FC236}">
                <a16:creationId xmlns:a16="http://schemas.microsoft.com/office/drawing/2014/main" id="{7DB650D2-ABA6-4D0C-A436-EBEB22057410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241209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mrt</a:t>
            </a:r>
          </a:p>
        </p:txBody>
      </p:sp>
      <p:sp>
        <p:nvSpPr>
          <p:cNvPr id="79" name="Tijdelijke aanduiding voor tekst 38">
            <a:extLst>
              <a:ext uri="{FF2B5EF4-FFF2-40B4-BE49-F238E27FC236}">
                <a16:creationId xmlns:a16="http://schemas.microsoft.com/office/drawing/2014/main" id="{9AF9C4A8-9B3F-476A-95A5-4E522EEF2504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740246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apr</a:t>
            </a:r>
          </a:p>
        </p:txBody>
      </p:sp>
      <p:sp>
        <p:nvSpPr>
          <p:cNvPr id="80" name="Tijdelijke aanduiding voor tekst 38">
            <a:extLst>
              <a:ext uri="{FF2B5EF4-FFF2-40B4-BE49-F238E27FC236}">
                <a16:creationId xmlns:a16="http://schemas.microsoft.com/office/drawing/2014/main" id="{A798A2B0-846C-4ADB-9381-3AD6F967EFEB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239283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mei</a:t>
            </a:r>
          </a:p>
        </p:txBody>
      </p:sp>
      <p:sp>
        <p:nvSpPr>
          <p:cNvPr id="81" name="Tijdelijke aanduiding voor tekst 38">
            <a:extLst>
              <a:ext uri="{FF2B5EF4-FFF2-40B4-BE49-F238E27FC236}">
                <a16:creationId xmlns:a16="http://schemas.microsoft.com/office/drawing/2014/main" id="{13E03CAB-FE4B-4F41-9A1F-5A281CF7702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738320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jun</a:t>
            </a:r>
          </a:p>
        </p:txBody>
      </p:sp>
      <p:sp>
        <p:nvSpPr>
          <p:cNvPr id="82" name="Tijdelijke aanduiding voor tekst 38">
            <a:extLst>
              <a:ext uri="{FF2B5EF4-FFF2-40B4-BE49-F238E27FC236}">
                <a16:creationId xmlns:a16="http://schemas.microsoft.com/office/drawing/2014/main" id="{1C528E84-C793-4F93-9189-DACCC821773A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237357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jul</a:t>
            </a:r>
          </a:p>
        </p:txBody>
      </p:sp>
      <p:sp>
        <p:nvSpPr>
          <p:cNvPr id="83" name="Tijdelijke aanduiding voor tekst 38">
            <a:extLst>
              <a:ext uri="{FF2B5EF4-FFF2-40B4-BE49-F238E27FC236}">
                <a16:creationId xmlns:a16="http://schemas.microsoft.com/office/drawing/2014/main" id="{DF0910A1-C04A-4E5D-868D-5C3CBA977C6C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736394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aug</a:t>
            </a:r>
          </a:p>
        </p:txBody>
      </p:sp>
      <p:sp>
        <p:nvSpPr>
          <p:cNvPr id="84" name="Tijdelijke aanduiding voor tekst 38">
            <a:extLst>
              <a:ext uri="{FF2B5EF4-FFF2-40B4-BE49-F238E27FC236}">
                <a16:creationId xmlns:a16="http://schemas.microsoft.com/office/drawing/2014/main" id="{7F79CA68-1B19-4CE2-BF1A-F2473B5B981C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0235431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sep</a:t>
            </a:r>
          </a:p>
        </p:txBody>
      </p:sp>
      <p:sp>
        <p:nvSpPr>
          <p:cNvPr id="85" name="Tijdelijke aanduiding voor tekst 38">
            <a:extLst>
              <a:ext uri="{FF2B5EF4-FFF2-40B4-BE49-F238E27FC236}">
                <a16:creationId xmlns:a16="http://schemas.microsoft.com/office/drawing/2014/main" id="{C1D1927D-7780-49BB-8C4A-8E4B20F3F1A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0734468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okt</a:t>
            </a:r>
          </a:p>
        </p:txBody>
      </p:sp>
      <p:sp>
        <p:nvSpPr>
          <p:cNvPr id="86" name="Tijdelijke aanduiding voor tekst 38">
            <a:extLst>
              <a:ext uri="{FF2B5EF4-FFF2-40B4-BE49-F238E27FC236}">
                <a16:creationId xmlns:a16="http://schemas.microsoft.com/office/drawing/2014/main" id="{9BB1EF70-957E-441E-9C69-53308BAD24C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1233505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nov</a:t>
            </a:r>
          </a:p>
        </p:txBody>
      </p:sp>
      <p:sp>
        <p:nvSpPr>
          <p:cNvPr id="88" name="Tijdelijke aanduiding voor tekst 38">
            <a:extLst>
              <a:ext uri="{FF2B5EF4-FFF2-40B4-BE49-F238E27FC236}">
                <a16:creationId xmlns:a16="http://schemas.microsoft.com/office/drawing/2014/main" id="{5377F123-0E3C-4A3C-8BB5-4FFC91836089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1732542" y="4231701"/>
            <a:ext cx="445280" cy="231988"/>
          </a:xfrm>
        </p:spPr>
        <p:txBody>
          <a:bodyPr>
            <a:normAutofit/>
          </a:bodyPr>
          <a:lstStyle>
            <a:lvl1pPr algn="ctr">
              <a:defRPr sz="1000" b="1"/>
            </a:lvl1pPr>
            <a:lvl4pPr>
              <a:defRPr sz="1000"/>
            </a:lvl4pPr>
          </a:lstStyle>
          <a:p>
            <a:pPr lvl="0"/>
            <a:r>
              <a:rPr lang="nl-BE"/>
              <a:t>dec</a:t>
            </a:r>
          </a:p>
        </p:txBody>
      </p:sp>
      <p:cxnSp>
        <p:nvCxnSpPr>
          <p:cNvPr id="90" name="Rechte verbindingslijn met pijl 89">
            <a:extLst>
              <a:ext uri="{FF2B5EF4-FFF2-40B4-BE49-F238E27FC236}">
                <a16:creationId xmlns:a16="http://schemas.microsoft.com/office/drawing/2014/main" id="{AB50AF45-24E9-4EB5-9097-17DEABF08CEF}"/>
              </a:ext>
            </a:extLst>
          </p:cNvPr>
          <p:cNvCxnSpPr>
            <a:cxnSpLocks/>
          </p:cNvCxnSpPr>
          <p:nvPr userDrawn="1"/>
        </p:nvCxnSpPr>
        <p:spPr>
          <a:xfrm>
            <a:off x="275957" y="4678322"/>
            <a:ext cx="11916043" cy="36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3" name="Tijdelijke aanduiding voor tekst 92">
            <a:extLst>
              <a:ext uri="{FF2B5EF4-FFF2-40B4-BE49-F238E27FC236}">
                <a16:creationId xmlns:a16="http://schemas.microsoft.com/office/drawing/2014/main" id="{11533602-0534-4EE4-86B2-2D6AC0264F2D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249605" y="4916033"/>
            <a:ext cx="944049" cy="352425"/>
          </a:xfrm>
        </p:spPr>
        <p:txBody>
          <a:bodyPr>
            <a:noAutofit/>
          </a:bodyPr>
          <a:lstStyle>
            <a:lvl1pPr algn="ctr">
              <a:defRPr sz="2000"/>
            </a:lvl1pPr>
          </a:lstStyle>
          <a:p>
            <a:pPr lvl="0"/>
            <a:r>
              <a:rPr lang="nl-BE"/>
              <a:t>jaar</a:t>
            </a:r>
          </a:p>
        </p:txBody>
      </p:sp>
      <p:sp>
        <p:nvSpPr>
          <p:cNvPr id="94" name="Tijdelijke aanduiding voor tekst 92">
            <a:extLst>
              <a:ext uri="{FF2B5EF4-FFF2-40B4-BE49-F238E27FC236}">
                <a16:creationId xmlns:a16="http://schemas.microsoft.com/office/drawing/2014/main" id="{B8C88B26-3701-406C-BCB4-1DAF260FEB9C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237656" y="4913774"/>
            <a:ext cx="944049" cy="352425"/>
          </a:xfrm>
        </p:spPr>
        <p:txBody>
          <a:bodyPr>
            <a:noAutofit/>
          </a:bodyPr>
          <a:lstStyle>
            <a:lvl1pPr algn="ctr">
              <a:defRPr sz="2000"/>
            </a:lvl1pPr>
          </a:lstStyle>
          <a:p>
            <a:pPr lvl="0"/>
            <a:r>
              <a:rPr lang="nl-BE"/>
              <a:t>jaar</a:t>
            </a:r>
          </a:p>
        </p:txBody>
      </p:sp>
      <p:grpSp>
        <p:nvGrpSpPr>
          <p:cNvPr id="95" name="Groep 94" title="Maandlijnen van tijdlijn">
            <a:extLst>
              <a:ext uri="{FF2B5EF4-FFF2-40B4-BE49-F238E27FC236}">
                <a16:creationId xmlns:a16="http://schemas.microsoft.com/office/drawing/2014/main" id="{A7CAADC8-904F-48EA-8453-9468E91D6AF6}"/>
              </a:ext>
            </a:extLst>
          </p:cNvPr>
          <p:cNvGrpSpPr/>
          <p:nvPr userDrawn="1"/>
        </p:nvGrpSpPr>
        <p:grpSpPr>
          <a:xfrm>
            <a:off x="477331" y="4596484"/>
            <a:ext cx="11438712" cy="181635"/>
            <a:chOff x="620712" y="3799174"/>
            <a:chExt cx="10856346" cy="154901"/>
          </a:xfrm>
        </p:grpSpPr>
        <p:cxnSp>
          <p:nvCxnSpPr>
            <p:cNvPr id="96" name="Rechte verbindingslijn 95">
              <a:extLst>
                <a:ext uri="{FF2B5EF4-FFF2-40B4-BE49-F238E27FC236}">
                  <a16:creationId xmlns:a16="http://schemas.microsoft.com/office/drawing/2014/main" id="{8BDE45B7-8119-49E6-B212-451B8402F84E}"/>
                </a:ext>
              </a:extLst>
            </p:cNvPr>
            <p:cNvCxnSpPr/>
            <p:nvPr/>
          </p:nvCxnSpPr>
          <p:spPr>
            <a:xfrm>
              <a:off x="620712" y="3799174"/>
              <a:ext cx="1" cy="154901"/>
            </a:xfrm>
            <a:prstGeom prst="line">
              <a:avLst/>
            </a:prstGeom>
            <a:ln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echte verbindingslijn 96">
              <a:extLst>
                <a:ext uri="{FF2B5EF4-FFF2-40B4-BE49-F238E27FC236}">
                  <a16:creationId xmlns:a16="http://schemas.microsoft.com/office/drawing/2014/main" id="{33FF2C69-2473-45CE-A53F-3010E0D03649}"/>
                </a:ext>
              </a:extLst>
            </p:cNvPr>
            <p:cNvCxnSpPr/>
            <p:nvPr/>
          </p:nvCxnSpPr>
          <p:spPr>
            <a:xfrm>
              <a:off x="1092727" y="3799174"/>
              <a:ext cx="1" cy="154901"/>
            </a:xfrm>
            <a:prstGeom prst="line">
              <a:avLst/>
            </a:prstGeom>
            <a:ln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6A4DDD13-968E-4637-9615-D1329CE1F284}"/>
                </a:ext>
              </a:extLst>
            </p:cNvPr>
            <p:cNvCxnSpPr/>
            <p:nvPr/>
          </p:nvCxnSpPr>
          <p:spPr>
            <a:xfrm>
              <a:off x="1564742" y="3799174"/>
              <a:ext cx="1" cy="154901"/>
            </a:xfrm>
            <a:prstGeom prst="line">
              <a:avLst/>
            </a:prstGeom>
            <a:ln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CB399D3A-90B7-4D0D-9FC4-A64299BC00B4}"/>
                </a:ext>
              </a:extLst>
            </p:cNvPr>
            <p:cNvCxnSpPr/>
            <p:nvPr/>
          </p:nvCxnSpPr>
          <p:spPr>
            <a:xfrm>
              <a:off x="2036757" y="3799174"/>
              <a:ext cx="1" cy="154901"/>
            </a:xfrm>
            <a:prstGeom prst="line">
              <a:avLst/>
            </a:prstGeom>
            <a:ln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>
              <a:extLst>
                <a:ext uri="{FF2B5EF4-FFF2-40B4-BE49-F238E27FC236}">
                  <a16:creationId xmlns:a16="http://schemas.microsoft.com/office/drawing/2014/main" id="{77043B2D-A206-4FB9-B7F8-EDA7594C2531}"/>
                </a:ext>
              </a:extLst>
            </p:cNvPr>
            <p:cNvCxnSpPr/>
            <p:nvPr/>
          </p:nvCxnSpPr>
          <p:spPr>
            <a:xfrm>
              <a:off x="2508772" y="3799174"/>
              <a:ext cx="1" cy="154901"/>
            </a:xfrm>
            <a:prstGeom prst="line">
              <a:avLst/>
            </a:prstGeom>
            <a:ln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D5C65EAC-6808-4A59-8D69-1EA1FB50C306}"/>
                </a:ext>
              </a:extLst>
            </p:cNvPr>
            <p:cNvCxnSpPr/>
            <p:nvPr/>
          </p:nvCxnSpPr>
          <p:spPr>
            <a:xfrm>
              <a:off x="2980787" y="3799174"/>
              <a:ext cx="1" cy="154901"/>
            </a:xfrm>
            <a:prstGeom prst="line">
              <a:avLst/>
            </a:prstGeom>
            <a:ln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A8F8BB0E-271F-4EC8-8EED-9896E45486CB}"/>
                </a:ext>
              </a:extLst>
            </p:cNvPr>
            <p:cNvCxnSpPr/>
            <p:nvPr/>
          </p:nvCxnSpPr>
          <p:spPr>
            <a:xfrm>
              <a:off x="3452802" y="3799174"/>
              <a:ext cx="1" cy="154901"/>
            </a:xfrm>
            <a:prstGeom prst="line">
              <a:avLst/>
            </a:prstGeom>
            <a:ln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E63036B4-5878-44BC-AC6D-875BC4CD0284}"/>
                </a:ext>
              </a:extLst>
            </p:cNvPr>
            <p:cNvCxnSpPr/>
            <p:nvPr/>
          </p:nvCxnSpPr>
          <p:spPr>
            <a:xfrm>
              <a:off x="3924817" y="3799174"/>
              <a:ext cx="1" cy="154901"/>
            </a:xfrm>
            <a:prstGeom prst="line">
              <a:avLst/>
            </a:prstGeom>
            <a:ln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14CABA9C-F6A9-402D-85FF-5A6126451078}"/>
                </a:ext>
              </a:extLst>
            </p:cNvPr>
            <p:cNvCxnSpPr/>
            <p:nvPr/>
          </p:nvCxnSpPr>
          <p:spPr>
            <a:xfrm>
              <a:off x="4396832" y="3799174"/>
              <a:ext cx="1" cy="154901"/>
            </a:xfrm>
            <a:prstGeom prst="line">
              <a:avLst/>
            </a:prstGeom>
            <a:ln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10A8BF00-F3DC-4AEF-A36C-6591C12A915E}"/>
                </a:ext>
              </a:extLst>
            </p:cNvPr>
            <p:cNvCxnSpPr/>
            <p:nvPr/>
          </p:nvCxnSpPr>
          <p:spPr>
            <a:xfrm>
              <a:off x="4868847" y="3799174"/>
              <a:ext cx="1" cy="154901"/>
            </a:xfrm>
            <a:prstGeom prst="line">
              <a:avLst/>
            </a:prstGeom>
            <a:ln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4F117B4E-1E52-440A-B7F6-B778345F6584}"/>
                </a:ext>
              </a:extLst>
            </p:cNvPr>
            <p:cNvCxnSpPr/>
            <p:nvPr/>
          </p:nvCxnSpPr>
          <p:spPr>
            <a:xfrm>
              <a:off x="5340862" y="3799174"/>
              <a:ext cx="1" cy="154901"/>
            </a:xfrm>
            <a:prstGeom prst="line">
              <a:avLst/>
            </a:prstGeom>
            <a:ln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924057D0-7B23-49D6-9608-E6F16D96D622}"/>
                </a:ext>
              </a:extLst>
            </p:cNvPr>
            <p:cNvCxnSpPr/>
            <p:nvPr/>
          </p:nvCxnSpPr>
          <p:spPr>
            <a:xfrm>
              <a:off x="5812877" y="3799174"/>
              <a:ext cx="1" cy="154901"/>
            </a:xfrm>
            <a:prstGeom prst="line">
              <a:avLst/>
            </a:prstGeom>
            <a:ln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2E6DC1B6-45B8-4408-AB37-273905DA3647}"/>
                </a:ext>
              </a:extLst>
            </p:cNvPr>
            <p:cNvCxnSpPr/>
            <p:nvPr/>
          </p:nvCxnSpPr>
          <p:spPr>
            <a:xfrm>
              <a:off x="6284892" y="3799174"/>
              <a:ext cx="1" cy="154901"/>
            </a:xfrm>
            <a:prstGeom prst="line">
              <a:avLst/>
            </a:prstGeom>
            <a:ln w="3175"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>
              <a:extLst>
                <a:ext uri="{FF2B5EF4-FFF2-40B4-BE49-F238E27FC236}">
                  <a16:creationId xmlns:a16="http://schemas.microsoft.com/office/drawing/2014/main" id="{A8E302AF-114F-47C1-95C9-5D335462DF34}"/>
                </a:ext>
              </a:extLst>
            </p:cNvPr>
            <p:cNvCxnSpPr/>
            <p:nvPr/>
          </p:nvCxnSpPr>
          <p:spPr>
            <a:xfrm>
              <a:off x="6756907" y="3799174"/>
              <a:ext cx="1" cy="154901"/>
            </a:xfrm>
            <a:prstGeom prst="line">
              <a:avLst/>
            </a:prstGeom>
            <a:ln w="3175"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>
              <a:extLst>
                <a:ext uri="{FF2B5EF4-FFF2-40B4-BE49-F238E27FC236}">
                  <a16:creationId xmlns:a16="http://schemas.microsoft.com/office/drawing/2014/main" id="{EE00CBE2-9115-4A97-95B7-319CCD3AF686}"/>
                </a:ext>
              </a:extLst>
            </p:cNvPr>
            <p:cNvCxnSpPr/>
            <p:nvPr/>
          </p:nvCxnSpPr>
          <p:spPr>
            <a:xfrm>
              <a:off x="7228922" y="3799174"/>
              <a:ext cx="1" cy="154901"/>
            </a:xfrm>
            <a:prstGeom prst="line">
              <a:avLst/>
            </a:prstGeom>
            <a:ln w="3175"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A63A34B4-26C7-4C37-B923-7AA522FF311D}"/>
                </a:ext>
              </a:extLst>
            </p:cNvPr>
            <p:cNvCxnSpPr/>
            <p:nvPr/>
          </p:nvCxnSpPr>
          <p:spPr>
            <a:xfrm>
              <a:off x="7700937" y="3799174"/>
              <a:ext cx="1" cy="154901"/>
            </a:xfrm>
            <a:prstGeom prst="line">
              <a:avLst/>
            </a:prstGeom>
            <a:ln w="3175"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4035CFDE-E465-4E07-9D9A-51F3FB1C3BCD}"/>
                </a:ext>
              </a:extLst>
            </p:cNvPr>
            <p:cNvCxnSpPr/>
            <p:nvPr/>
          </p:nvCxnSpPr>
          <p:spPr>
            <a:xfrm>
              <a:off x="8172952" y="3799174"/>
              <a:ext cx="1" cy="154901"/>
            </a:xfrm>
            <a:prstGeom prst="line">
              <a:avLst/>
            </a:prstGeom>
            <a:ln w="3175"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DE698563-4D7B-493A-BD5E-621D743785EE}"/>
                </a:ext>
              </a:extLst>
            </p:cNvPr>
            <p:cNvCxnSpPr/>
            <p:nvPr/>
          </p:nvCxnSpPr>
          <p:spPr>
            <a:xfrm>
              <a:off x="8644967" y="3799174"/>
              <a:ext cx="1" cy="154901"/>
            </a:xfrm>
            <a:prstGeom prst="line">
              <a:avLst/>
            </a:prstGeom>
            <a:ln w="3175"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F6F15F0A-55D9-4D68-A223-A6886DC6E7DE}"/>
                </a:ext>
              </a:extLst>
            </p:cNvPr>
            <p:cNvCxnSpPr/>
            <p:nvPr/>
          </p:nvCxnSpPr>
          <p:spPr>
            <a:xfrm>
              <a:off x="9116982" y="3799174"/>
              <a:ext cx="1" cy="154901"/>
            </a:xfrm>
            <a:prstGeom prst="line">
              <a:avLst/>
            </a:prstGeom>
            <a:ln w="3175"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FF82399A-1631-41CB-9BBC-B611EBF61D98}"/>
                </a:ext>
              </a:extLst>
            </p:cNvPr>
            <p:cNvCxnSpPr/>
            <p:nvPr/>
          </p:nvCxnSpPr>
          <p:spPr>
            <a:xfrm>
              <a:off x="9588997" y="3799174"/>
              <a:ext cx="1" cy="154901"/>
            </a:xfrm>
            <a:prstGeom prst="line">
              <a:avLst/>
            </a:prstGeom>
            <a:ln w="3175"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chte verbindingslijn 115">
              <a:extLst>
                <a:ext uri="{FF2B5EF4-FFF2-40B4-BE49-F238E27FC236}">
                  <a16:creationId xmlns:a16="http://schemas.microsoft.com/office/drawing/2014/main" id="{79E3E073-51C4-454B-84C7-CF7AB24079BF}"/>
                </a:ext>
              </a:extLst>
            </p:cNvPr>
            <p:cNvCxnSpPr/>
            <p:nvPr/>
          </p:nvCxnSpPr>
          <p:spPr>
            <a:xfrm>
              <a:off x="10061012" y="3799174"/>
              <a:ext cx="1" cy="154901"/>
            </a:xfrm>
            <a:prstGeom prst="line">
              <a:avLst/>
            </a:prstGeom>
            <a:ln w="3175"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chte verbindingslijn 116">
              <a:extLst>
                <a:ext uri="{FF2B5EF4-FFF2-40B4-BE49-F238E27FC236}">
                  <a16:creationId xmlns:a16="http://schemas.microsoft.com/office/drawing/2014/main" id="{A51A760C-628D-4AD1-B6DC-B3D3825810C7}"/>
                </a:ext>
              </a:extLst>
            </p:cNvPr>
            <p:cNvCxnSpPr/>
            <p:nvPr/>
          </p:nvCxnSpPr>
          <p:spPr>
            <a:xfrm>
              <a:off x="10533027" y="3799174"/>
              <a:ext cx="1" cy="154901"/>
            </a:xfrm>
            <a:prstGeom prst="line">
              <a:avLst/>
            </a:prstGeom>
            <a:ln w="3175"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chte verbindingslijn 117">
              <a:extLst>
                <a:ext uri="{FF2B5EF4-FFF2-40B4-BE49-F238E27FC236}">
                  <a16:creationId xmlns:a16="http://schemas.microsoft.com/office/drawing/2014/main" id="{AE15CF89-E156-47A3-867F-7956CC69EA97}"/>
                </a:ext>
              </a:extLst>
            </p:cNvPr>
            <p:cNvCxnSpPr/>
            <p:nvPr/>
          </p:nvCxnSpPr>
          <p:spPr>
            <a:xfrm>
              <a:off x="11005042" y="3799174"/>
              <a:ext cx="1" cy="154901"/>
            </a:xfrm>
            <a:prstGeom prst="line">
              <a:avLst/>
            </a:prstGeom>
            <a:ln w="3175"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chte verbindingslijn 118">
              <a:extLst>
                <a:ext uri="{FF2B5EF4-FFF2-40B4-BE49-F238E27FC236}">
                  <a16:creationId xmlns:a16="http://schemas.microsoft.com/office/drawing/2014/main" id="{C3694648-29A4-449C-8E57-9D5FEC179DAE}"/>
                </a:ext>
              </a:extLst>
            </p:cNvPr>
            <p:cNvCxnSpPr/>
            <p:nvPr/>
          </p:nvCxnSpPr>
          <p:spPr>
            <a:xfrm>
              <a:off x="11477057" y="3799174"/>
              <a:ext cx="1" cy="154901"/>
            </a:xfrm>
            <a:prstGeom prst="line">
              <a:avLst/>
            </a:prstGeom>
            <a:ln w="3175">
              <a:solidFill>
                <a:schemeClr val="accent3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ijdelijke aanduiding voor tekst 9">
            <a:extLst>
              <a:ext uri="{FF2B5EF4-FFF2-40B4-BE49-F238E27FC236}">
                <a16:creationId xmlns:a16="http://schemas.microsoft.com/office/drawing/2014/main" id="{021ACA3B-4B86-40D2-8567-D04EE3B2C6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41550"/>
            <a:ext cx="10515599" cy="464637"/>
          </a:xfrm>
        </p:spPr>
        <p:txBody>
          <a:bodyPr anchor="ctr"/>
          <a:lstStyle>
            <a:lvl1pPr>
              <a:defRPr sz="24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BE"/>
              <a:t>TUSSENTITEL</a:t>
            </a:r>
          </a:p>
        </p:txBody>
      </p:sp>
      <p:sp>
        <p:nvSpPr>
          <p:cNvPr id="62" name="Tijdelijke aanduiding voor tekst 3">
            <a:extLst>
              <a:ext uri="{FF2B5EF4-FFF2-40B4-BE49-F238E27FC236}">
                <a16:creationId xmlns:a16="http://schemas.microsoft.com/office/drawing/2014/main" id="{A29ABC88-0EF8-450F-913F-EB585B8B3662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072476" y="5886089"/>
            <a:ext cx="1793875" cy="561975"/>
          </a:xfrm>
          <a:prstGeom prst="borderCallout1">
            <a:avLst>
              <a:gd name="adj1" fmla="val -9224"/>
              <a:gd name="adj2" fmla="val 50147"/>
              <a:gd name="adj3" fmla="val -178687"/>
              <a:gd name="adj4" fmla="val 50194"/>
            </a:avLst>
          </a:prstGeom>
          <a:solidFill>
            <a:schemeClr val="accent4"/>
          </a:solidFill>
          <a:ln w="25400">
            <a:solidFill>
              <a:schemeClr val="accent4"/>
            </a:solidFill>
            <a:tailEnd type="triangle" w="lg" len="lg"/>
          </a:ln>
        </p:spPr>
        <p:txBody>
          <a:bodyPr tIns="36000" rtlCol="0"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Titel item lijn</a:t>
            </a:r>
          </a:p>
        </p:txBody>
      </p:sp>
      <p:sp>
        <p:nvSpPr>
          <p:cNvPr id="91" name="Tijdelijke aanduiding voor tekst 3">
            <a:extLst>
              <a:ext uri="{FF2B5EF4-FFF2-40B4-BE49-F238E27FC236}">
                <a16:creationId xmlns:a16="http://schemas.microsoft.com/office/drawing/2014/main" id="{980FF19F-4C66-40E4-9BAA-A6D847054D7B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564405" y="3292819"/>
            <a:ext cx="1793875" cy="561975"/>
          </a:xfrm>
          <a:prstGeom prst="borderCallout1">
            <a:avLst>
              <a:gd name="adj1" fmla="val 109419"/>
              <a:gd name="adj2" fmla="val 49881"/>
              <a:gd name="adj3" fmla="val 164534"/>
              <a:gd name="adj4" fmla="val 49664"/>
            </a:avLst>
          </a:prstGeom>
          <a:solidFill>
            <a:schemeClr val="accent4"/>
          </a:solidFill>
          <a:ln w="25400">
            <a:solidFill>
              <a:schemeClr val="accent4"/>
            </a:solidFill>
            <a:tailEnd type="triangle" w="lg" len="lg"/>
          </a:ln>
        </p:spPr>
        <p:txBody>
          <a:bodyPr tIns="36000" rtlCol="0"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Titel item lijn</a:t>
            </a:r>
          </a:p>
        </p:txBody>
      </p:sp>
      <p:sp>
        <p:nvSpPr>
          <p:cNvPr id="120" name="Tijdelijke aanduiding voor tekst 3">
            <a:extLst>
              <a:ext uri="{FF2B5EF4-FFF2-40B4-BE49-F238E27FC236}">
                <a16:creationId xmlns:a16="http://schemas.microsoft.com/office/drawing/2014/main" id="{7EEEFEA1-DAC9-4EED-AF30-852F5B04684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061935" y="1977915"/>
            <a:ext cx="1793875" cy="561975"/>
          </a:xfrm>
          <a:prstGeom prst="borderCallout1">
            <a:avLst>
              <a:gd name="adj1" fmla="val 109419"/>
              <a:gd name="adj2" fmla="val 49881"/>
              <a:gd name="adj3" fmla="val 398432"/>
              <a:gd name="adj4" fmla="val 49929"/>
            </a:avLst>
          </a:prstGeom>
          <a:solidFill>
            <a:schemeClr val="accent4"/>
          </a:solidFill>
          <a:ln w="25400">
            <a:solidFill>
              <a:schemeClr val="accent4"/>
            </a:solidFill>
            <a:tailEnd type="triangle" w="lg" len="lg"/>
          </a:ln>
        </p:spPr>
        <p:txBody>
          <a:bodyPr tIns="36000" rtlCol="0"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Titel item lijn</a:t>
            </a:r>
          </a:p>
        </p:txBody>
      </p:sp>
      <p:sp>
        <p:nvSpPr>
          <p:cNvPr id="122" name="Tijdelijke aanduiding voor tekst 3">
            <a:extLst>
              <a:ext uri="{FF2B5EF4-FFF2-40B4-BE49-F238E27FC236}">
                <a16:creationId xmlns:a16="http://schemas.microsoft.com/office/drawing/2014/main" id="{357B9E2D-A6B3-4383-9982-B14737BD23B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2564404" y="5219460"/>
            <a:ext cx="1793875" cy="561975"/>
          </a:xfrm>
          <a:prstGeom prst="borderCallout1">
            <a:avLst>
              <a:gd name="adj1" fmla="val -9224"/>
              <a:gd name="adj2" fmla="val 50147"/>
              <a:gd name="adj3" fmla="val -59195"/>
              <a:gd name="adj4" fmla="val 50194"/>
            </a:avLst>
          </a:prstGeom>
          <a:solidFill>
            <a:schemeClr val="accent4"/>
          </a:solidFill>
          <a:ln w="25400">
            <a:solidFill>
              <a:schemeClr val="accent4"/>
            </a:solidFill>
            <a:tailEnd type="triangle" w="lg" len="lg"/>
          </a:ln>
        </p:spPr>
        <p:txBody>
          <a:bodyPr tIns="36000" rtlCol="0"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Titel item lijn</a:t>
            </a:r>
          </a:p>
        </p:txBody>
      </p:sp>
    </p:spTree>
    <p:extLst>
      <p:ext uri="{BB962C8B-B14F-4D97-AF65-F5344CB8AC3E}">
        <p14:creationId xmlns:p14="http://schemas.microsoft.com/office/powerpoint/2010/main" val="25227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ppen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ng">
            <a:extLst>
              <a:ext uri="{FF2B5EF4-FFF2-40B4-BE49-F238E27FC236}">
                <a16:creationId xmlns:a16="http://schemas.microsoft.com/office/drawing/2014/main" id="{DB962CC7-22F4-4B97-8F7A-432C84F78205}"/>
              </a:ext>
            </a:extLst>
          </p:cNvPr>
          <p:cNvPicPr/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63" t="1399" r="6439" b="3435"/>
          <a:stretch>
            <a:fillRect/>
          </a:stretch>
        </p:blipFill>
        <p:spPr>
          <a:xfrm>
            <a:off x="1" y="-31018"/>
            <a:ext cx="12191999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BF8E1-91F2-4E4B-AF7C-1A2084AB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Digitaal Vlaanderen \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04B5B-B226-4E77-B512-C407B06E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E038-A425-4CC0-917A-1DC3ED725B2E}" type="slidenum">
              <a:rPr lang="nl-BE" smtClean="0"/>
              <a:t>‹#›</a:t>
            </a:fld>
            <a:endParaRPr lang="nl-B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5C4B4E7-29A5-4D21-BAB1-4903AD7D4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3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Hoofdtitel</a:t>
            </a:r>
            <a:endParaRPr lang="nl-BE"/>
          </a:p>
        </p:txBody>
      </p:sp>
      <p:sp>
        <p:nvSpPr>
          <p:cNvPr id="16" name="Tijdelijke aanduiding voor afbeelding 4">
            <a:extLst>
              <a:ext uri="{FF2B5EF4-FFF2-40B4-BE49-F238E27FC236}">
                <a16:creationId xmlns:a16="http://schemas.microsoft.com/office/drawing/2014/main" id="{B8CE9CF7-7108-4FD5-B262-BF0DA45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0274" y="2453016"/>
            <a:ext cx="2410883" cy="2712659"/>
          </a:xfrm>
          <a:ln w="12700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Klik</a:t>
            </a:r>
            <a:r>
              <a:rPr lang="en-US"/>
              <a:t> op </a:t>
            </a:r>
            <a:r>
              <a:rPr lang="en-US" err="1"/>
              <a:t>icoon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(min </a:t>
            </a:r>
            <a:r>
              <a:rPr lang="nl-BE"/>
              <a:t>resolutie </a:t>
            </a:r>
            <a:r>
              <a:rPr lang="en-US"/>
              <a:t>72 DPI</a:t>
            </a:r>
            <a:r>
              <a:rPr lang="nl-BE"/>
              <a:t>)</a:t>
            </a:r>
          </a:p>
        </p:txBody>
      </p:sp>
      <p:sp>
        <p:nvSpPr>
          <p:cNvPr id="17" name="Tijdelijke aanduiding voor tekst 12">
            <a:extLst>
              <a:ext uri="{FF2B5EF4-FFF2-40B4-BE49-F238E27FC236}">
                <a16:creationId xmlns:a16="http://schemas.microsoft.com/office/drawing/2014/main" id="{E6C7248D-8CF0-4282-A4F6-037171CC5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274" y="5337124"/>
            <a:ext cx="2410883" cy="730233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/>
              <a:t>Beschrijving</a:t>
            </a:r>
          </a:p>
        </p:txBody>
      </p:sp>
      <p:sp>
        <p:nvSpPr>
          <p:cNvPr id="18" name="Tijdelijke aanduiding voor tekst 14">
            <a:extLst>
              <a:ext uri="{FF2B5EF4-FFF2-40B4-BE49-F238E27FC236}">
                <a16:creationId xmlns:a16="http://schemas.microsoft.com/office/drawing/2014/main" id="{8423D5C9-344D-4A8C-BEFD-E77AFB4F00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274" y="2020916"/>
            <a:ext cx="2410884" cy="43210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accent4"/>
                </a:solidFill>
              </a:defRPr>
            </a:lvl1pPr>
            <a:lvl2pPr marL="383990" indent="0">
              <a:buNone/>
              <a:defRPr/>
            </a:lvl2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E19C59EC-55A7-46F2-9BBA-3CBA70A948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5874" y="2453016"/>
            <a:ext cx="2410883" cy="2712659"/>
          </a:xfrm>
          <a:ln w="12700" cap="sq">
            <a:noFill/>
            <a:round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Klik</a:t>
            </a:r>
            <a:r>
              <a:rPr lang="en-US"/>
              <a:t> op </a:t>
            </a:r>
            <a:r>
              <a:rPr lang="en-US" err="1"/>
              <a:t>icoon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(min </a:t>
            </a:r>
            <a:r>
              <a:rPr lang="nl-BE"/>
              <a:t>resolutie </a:t>
            </a:r>
            <a:r>
              <a:rPr lang="en-US"/>
              <a:t>72 DPI</a:t>
            </a:r>
            <a:r>
              <a:rPr lang="nl-BE"/>
              <a:t>)</a:t>
            </a:r>
          </a:p>
        </p:txBody>
      </p:sp>
      <p:sp>
        <p:nvSpPr>
          <p:cNvPr id="20" name="Tijdelijke aanduiding voor tekst 12">
            <a:extLst>
              <a:ext uri="{FF2B5EF4-FFF2-40B4-BE49-F238E27FC236}">
                <a16:creationId xmlns:a16="http://schemas.microsoft.com/office/drawing/2014/main" id="{8E50422C-46C0-4060-AE2B-C2875FD9FD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74" y="5337124"/>
            <a:ext cx="2410883" cy="730233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/>
              <a:t>Beschrijving</a:t>
            </a:r>
          </a:p>
        </p:txBody>
      </p:sp>
      <p:sp>
        <p:nvSpPr>
          <p:cNvPr id="21" name="Tijdelijke aanduiding voor tekst 14">
            <a:extLst>
              <a:ext uri="{FF2B5EF4-FFF2-40B4-BE49-F238E27FC236}">
                <a16:creationId xmlns:a16="http://schemas.microsoft.com/office/drawing/2014/main" id="{97A0DC2F-301A-4571-AC89-D1D43F777D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5874" y="2020916"/>
            <a:ext cx="2410884" cy="432100"/>
          </a:xfrm>
        </p:spPr>
        <p:txBody>
          <a:bodyPr/>
          <a:lstStyle>
            <a:lvl1pPr algn="ctr">
              <a:defRPr sz="2000" b="1">
                <a:solidFill>
                  <a:schemeClr val="accent4"/>
                </a:solidFill>
              </a:defRPr>
            </a:lvl1pPr>
            <a:lvl2pPr marL="383990" indent="0">
              <a:buNone/>
              <a:defRPr/>
            </a:lvl2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22" name="Tijdelijke aanduiding voor afbeelding 4">
            <a:extLst>
              <a:ext uri="{FF2B5EF4-FFF2-40B4-BE49-F238E27FC236}">
                <a16:creationId xmlns:a16="http://schemas.microsoft.com/office/drawing/2014/main" id="{7334CCB8-0687-4DCF-8FC6-27A90E27A0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71473" y="2453016"/>
            <a:ext cx="2410883" cy="2712659"/>
          </a:xfrm>
          <a:ln w="12700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Klik</a:t>
            </a:r>
            <a:r>
              <a:rPr lang="en-US"/>
              <a:t> op </a:t>
            </a:r>
            <a:r>
              <a:rPr lang="en-US" err="1"/>
              <a:t>icoon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(min </a:t>
            </a:r>
            <a:r>
              <a:rPr lang="nl-BE"/>
              <a:t>resolutie </a:t>
            </a:r>
            <a:r>
              <a:rPr lang="en-US"/>
              <a:t>72 DPI</a:t>
            </a:r>
            <a:r>
              <a:rPr lang="nl-BE"/>
              <a:t>)</a:t>
            </a:r>
          </a:p>
        </p:txBody>
      </p:sp>
      <p:sp>
        <p:nvSpPr>
          <p:cNvPr id="23" name="Tijdelijke aanduiding voor tekst 12">
            <a:extLst>
              <a:ext uri="{FF2B5EF4-FFF2-40B4-BE49-F238E27FC236}">
                <a16:creationId xmlns:a16="http://schemas.microsoft.com/office/drawing/2014/main" id="{534159E6-F05A-447A-AC89-843C29DDC4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1473" y="5337124"/>
            <a:ext cx="2410883" cy="730233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/>
              <a:t>Beschrijving</a:t>
            </a:r>
          </a:p>
        </p:txBody>
      </p:sp>
      <p:sp>
        <p:nvSpPr>
          <p:cNvPr id="24" name="Tijdelijke aanduiding voor tekst 14">
            <a:extLst>
              <a:ext uri="{FF2B5EF4-FFF2-40B4-BE49-F238E27FC236}">
                <a16:creationId xmlns:a16="http://schemas.microsoft.com/office/drawing/2014/main" id="{92FFC08C-5508-4AFB-8601-62122951FB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1472" y="2020916"/>
            <a:ext cx="2410884" cy="432100"/>
          </a:xfrm>
        </p:spPr>
        <p:txBody>
          <a:bodyPr/>
          <a:lstStyle>
            <a:lvl1pPr algn="ctr">
              <a:defRPr sz="2000" b="1">
                <a:solidFill>
                  <a:schemeClr val="accent4"/>
                </a:solidFill>
              </a:defRPr>
            </a:lvl1pPr>
            <a:lvl2pPr marL="383990" indent="0">
              <a:buNone/>
              <a:defRPr/>
            </a:lvl2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73BD6EAF-136F-45CF-BAF7-EE9F1A9D051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157072" y="2453016"/>
            <a:ext cx="2410883" cy="2712659"/>
          </a:xfrm>
          <a:ln w="12700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Klik</a:t>
            </a:r>
            <a:r>
              <a:rPr lang="en-US"/>
              <a:t> op </a:t>
            </a:r>
            <a:r>
              <a:rPr lang="en-US" err="1"/>
              <a:t>icoon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(min </a:t>
            </a:r>
            <a:r>
              <a:rPr lang="nl-BE"/>
              <a:t>resolutie </a:t>
            </a:r>
            <a:r>
              <a:rPr lang="en-US"/>
              <a:t>72 DPI</a:t>
            </a:r>
            <a:r>
              <a:rPr lang="nl-BE"/>
              <a:t>)</a:t>
            </a:r>
          </a:p>
        </p:txBody>
      </p:sp>
      <p:sp>
        <p:nvSpPr>
          <p:cNvPr id="26" name="Tijdelijke aanduiding voor tekst 12">
            <a:extLst>
              <a:ext uri="{FF2B5EF4-FFF2-40B4-BE49-F238E27FC236}">
                <a16:creationId xmlns:a16="http://schemas.microsoft.com/office/drawing/2014/main" id="{E4404208-F45F-4F80-B589-1ECB7E401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57072" y="5337124"/>
            <a:ext cx="2410883" cy="730233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/>
              <a:t>Beschrijving</a:t>
            </a:r>
          </a:p>
        </p:txBody>
      </p:sp>
      <p:sp>
        <p:nvSpPr>
          <p:cNvPr id="27" name="Tijdelijke aanduiding voor tekst 14">
            <a:extLst>
              <a:ext uri="{FF2B5EF4-FFF2-40B4-BE49-F238E27FC236}">
                <a16:creationId xmlns:a16="http://schemas.microsoft.com/office/drawing/2014/main" id="{00215735-84C6-4FBB-8E1B-DB9F5787CE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57071" y="2020916"/>
            <a:ext cx="2410884" cy="432100"/>
          </a:xfrm>
        </p:spPr>
        <p:txBody>
          <a:bodyPr/>
          <a:lstStyle>
            <a:lvl1pPr algn="ctr">
              <a:defRPr sz="2000" b="1">
                <a:solidFill>
                  <a:schemeClr val="accent4"/>
                </a:solidFill>
              </a:defRPr>
            </a:lvl1pPr>
            <a:lvl2pPr marL="383990" indent="0">
              <a:buNone/>
              <a:defRPr/>
            </a:lvl2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7A2E56C2-3B25-4C18-8EDD-DDE7C0ED53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1241550"/>
            <a:ext cx="10515599" cy="464637"/>
          </a:xfrm>
        </p:spPr>
        <p:txBody>
          <a:bodyPr anchor="ctr"/>
          <a:lstStyle>
            <a:lvl1pPr>
              <a:defRPr sz="24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BE"/>
              <a:t>TUSSENTITEL</a:t>
            </a:r>
          </a:p>
        </p:txBody>
      </p:sp>
    </p:spTree>
    <p:extLst>
      <p:ext uri="{BB962C8B-B14F-4D97-AF65-F5344CB8AC3E}">
        <p14:creationId xmlns:p14="http://schemas.microsoft.com/office/powerpoint/2010/main" val="6334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D0070247-31EC-481E-BCD1-E25C913DB9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83855" y="285052"/>
            <a:ext cx="6018828" cy="6275950"/>
          </a:xfrm>
          <a:custGeom>
            <a:avLst/>
            <a:gdLst>
              <a:gd name="connsiteX0" fmla="*/ 0 w 8568000"/>
              <a:gd name="connsiteY0" fmla="*/ 0 h 4698000"/>
              <a:gd name="connsiteX1" fmla="*/ 8568000 w 8568000"/>
              <a:gd name="connsiteY1" fmla="*/ 0 h 4698000"/>
              <a:gd name="connsiteX2" fmla="*/ 8568000 w 8568000"/>
              <a:gd name="connsiteY2" fmla="*/ 4698000 h 4698000"/>
              <a:gd name="connsiteX3" fmla="*/ 0 w 8568000"/>
              <a:gd name="connsiteY3" fmla="*/ 4698000 h 4698000"/>
              <a:gd name="connsiteX4" fmla="*/ 0 w 8568000"/>
              <a:gd name="connsiteY4" fmla="*/ 0 h 4698000"/>
              <a:gd name="connsiteX0" fmla="*/ 4259484 w 8568000"/>
              <a:gd name="connsiteY0" fmla="*/ 0 h 4698000"/>
              <a:gd name="connsiteX1" fmla="*/ 8568000 w 8568000"/>
              <a:gd name="connsiteY1" fmla="*/ 0 h 4698000"/>
              <a:gd name="connsiteX2" fmla="*/ 8568000 w 8568000"/>
              <a:gd name="connsiteY2" fmla="*/ 4698000 h 4698000"/>
              <a:gd name="connsiteX3" fmla="*/ 0 w 8568000"/>
              <a:gd name="connsiteY3" fmla="*/ 4698000 h 4698000"/>
              <a:gd name="connsiteX4" fmla="*/ 4259484 w 8568000"/>
              <a:gd name="connsiteY4" fmla="*/ 0 h 4698000"/>
              <a:gd name="connsiteX0" fmla="*/ 0 w 4308516"/>
              <a:gd name="connsiteY0" fmla="*/ 0 h 4698000"/>
              <a:gd name="connsiteX1" fmla="*/ 4308516 w 4308516"/>
              <a:gd name="connsiteY1" fmla="*/ 0 h 4698000"/>
              <a:gd name="connsiteX2" fmla="*/ 4308516 w 4308516"/>
              <a:gd name="connsiteY2" fmla="*/ 4698000 h 4698000"/>
              <a:gd name="connsiteX3" fmla="*/ 1782501 w 4308516"/>
              <a:gd name="connsiteY3" fmla="*/ 4698000 h 4698000"/>
              <a:gd name="connsiteX4" fmla="*/ 0 w 4308516"/>
              <a:gd name="connsiteY4" fmla="*/ 0 h 4698000"/>
              <a:gd name="connsiteX0" fmla="*/ 0 w 4308516"/>
              <a:gd name="connsiteY0" fmla="*/ 0 h 4698000"/>
              <a:gd name="connsiteX1" fmla="*/ 4308516 w 4308516"/>
              <a:gd name="connsiteY1" fmla="*/ 0 h 4698000"/>
              <a:gd name="connsiteX2" fmla="*/ 4308516 w 4308516"/>
              <a:gd name="connsiteY2" fmla="*/ 4698000 h 4698000"/>
              <a:gd name="connsiteX3" fmla="*/ 1782501 w 4308516"/>
              <a:gd name="connsiteY3" fmla="*/ 4698000 h 4698000"/>
              <a:gd name="connsiteX4" fmla="*/ 0 w 4308516"/>
              <a:gd name="connsiteY4" fmla="*/ 0 h 4698000"/>
              <a:gd name="connsiteX0" fmla="*/ 0 w 4308516"/>
              <a:gd name="connsiteY0" fmla="*/ 0 h 4698000"/>
              <a:gd name="connsiteX1" fmla="*/ 4308516 w 4308516"/>
              <a:gd name="connsiteY1" fmla="*/ 0 h 4698000"/>
              <a:gd name="connsiteX2" fmla="*/ 4308516 w 4308516"/>
              <a:gd name="connsiteY2" fmla="*/ 4698000 h 4698000"/>
              <a:gd name="connsiteX3" fmla="*/ 1827472 w 4308516"/>
              <a:gd name="connsiteY3" fmla="*/ 4608059 h 4698000"/>
              <a:gd name="connsiteX4" fmla="*/ 0 w 4308516"/>
              <a:gd name="connsiteY4" fmla="*/ 0 h 4698000"/>
              <a:gd name="connsiteX0" fmla="*/ 0 w 4308516"/>
              <a:gd name="connsiteY0" fmla="*/ 0 h 4698000"/>
              <a:gd name="connsiteX1" fmla="*/ 4308516 w 4308516"/>
              <a:gd name="connsiteY1" fmla="*/ 0 h 4698000"/>
              <a:gd name="connsiteX2" fmla="*/ 4308516 w 4308516"/>
              <a:gd name="connsiteY2" fmla="*/ 4698000 h 4698000"/>
              <a:gd name="connsiteX3" fmla="*/ 1767511 w 4308516"/>
              <a:gd name="connsiteY3" fmla="*/ 4675514 h 4698000"/>
              <a:gd name="connsiteX4" fmla="*/ 0 w 4308516"/>
              <a:gd name="connsiteY4" fmla="*/ 0 h 4698000"/>
              <a:gd name="connsiteX0" fmla="*/ 0 w 4308516"/>
              <a:gd name="connsiteY0" fmla="*/ 0 h 4698000"/>
              <a:gd name="connsiteX1" fmla="*/ 4308516 w 4308516"/>
              <a:gd name="connsiteY1" fmla="*/ 0 h 4698000"/>
              <a:gd name="connsiteX2" fmla="*/ 4308516 w 4308516"/>
              <a:gd name="connsiteY2" fmla="*/ 4698000 h 4698000"/>
              <a:gd name="connsiteX3" fmla="*/ 1775006 w 4308516"/>
              <a:gd name="connsiteY3" fmla="*/ 4690505 h 4698000"/>
              <a:gd name="connsiteX4" fmla="*/ 0 w 4308516"/>
              <a:gd name="connsiteY4" fmla="*/ 0 h 4698000"/>
              <a:gd name="connsiteX0" fmla="*/ 0 w 4316011"/>
              <a:gd name="connsiteY0" fmla="*/ 7495 h 4698000"/>
              <a:gd name="connsiteX1" fmla="*/ 4316011 w 4316011"/>
              <a:gd name="connsiteY1" fmla="*/ 0 h 4698000"/>
              <a:gd name="connsiteX2" fmla="*/ 4316011 w 4316011"/>
              <a:gd name="connsiteY2" fmla="*/ 4698000 h 4698000"/>
              <a:gd name="connsiteX3" fmla="*/ 1782501 w 4316011"/>
              <a:gd name="connsiteY3" fmla="*/ 4690505 h 4698000"/>
              <a:gd name="connsiteX4" fmla="*/ 0 w 4316011"/>
              <a:gd name="connsiteY4" fmla="*/ 7495 h 4698000"/>
              <a:gd name="connsiteX0" fmla="*/ 0 w 4316011"/>
              <a:gd name="connsiteY0" fmla="*/ 7495 h 4698000"/>
              <a:gd name="connsiteX1" fmla="*/ 4316011 w 4316011"/>
              <a:gd name="connsiteY1" fmla="*/ 0 h 4698000"/>
              <a:gd name="connsiteX2" fmla="*/ 4316011 w 4316011"/>
              <a:gd name="connsiteY2" fmla="*/ 4698000 h 4698000"/>
              <a:gd name="connsiteX3" fmla="*/ 1789996 w 4316011"/>
              <a:gd name="connsiteY3" fmla="*/ 4698000 h 4698000"/>
              <a:gd name="connsiteX4" fmla="*/ 0 w 4316011"/>
              <a:gd name="connsiteY4" fmla="*/ 7495 h 4698000"/>
              <a:gd name="connsiteX0" fmla="*/ 0 w 4316011"/>
              <a:gd name="connsiteY0" fmla="*/ 7495 h 4698000"/>
              <a:gd name="connsiteX1" fmla="*/ 4316011 w 4316011"/>
              <a:gd name="connsiteY1" fmla="*/ 0 h 4698000"/>
              <a:gd name="connsiteX2" fmla="*/ 4316011 w 4316011"/>
              <a:gd name="connsiteY2" fmla="*/ 4698000 h 4698000"/>
              <a:gd name="connsiteX3" fmla="*/ 1789996 w 4316011"/>
              <a:gd name="connsiteY3" fmla="*/ 4698000 h 4698000"/>
              <a:gd name="connsiteX4" fmla="*/ 0 w 4316011"/>
              <a:gd name="connsiteY4" fmla="*/ 7495 h 4698000"/>
              <a:gd name="connsiteX0" fmla="*/ 0 w 4316011"/>
              <a:gd name="connsiteY0" fmla="*/ 7495 h 4698000"/>
              <a:gd name="connsiteX1" fmla="*/ 4316011 w 4316011"/>
              <a:gd name="connsiteY1" fmla="*/ 0 h 4698000"/>
              <a:gd name="connsiteX2" fmla="*/ 4316011 w 4316011"/>
              <a:gd name="connsiteY2" fmla="*/ 4698000 h 4698000"/>
              <a:gd name="connsiteX3" fmla="*/ 1609021 w 4316011"/>
              <a:gd name="connsiteY3" fmla="*/ 4698000 h 4698000"/>
              <a:gd name="connsiteX4" fmla="*/ 0 w 4316011"/>
              <a:gd name="connsiteY4" fmla="*/ 7495 h 4698000"/>
              <a:gd name="connsiteX0" fmla="*/ 0 w 4316011"/>
              <a:gd name="connsiteY0" fmla="*/ 0 h 4690505"/>
              <a:gd name="connsiteX1" fmla="*/ 4311249 w 4316011"/>
              <a:gd name="connsiteY1" fmla="*/ 6792 h 4690505"/>
              <a:gd name="connsiteX2" fmla="*/ 4316011 w 4316011"/>
              <a:gd name="connsiteY2" fmla="*/ 4690505 h 4690505"/>
              <a:gd name="connsiteX3" fmla="*/ 1609021 w 4316011"/>
              <a:gd name="connsiteY3" fmla="*/ 4690505 h 4690505"/>
              <a:gd name="connsiteX4" fmla="*/ 0 w 4316011"/>
              <a:gd name="connsiteY4" fmla="*/ 0 h 4690505"/>
              <a:gd name="connsiteX0" fmla="*/ 0 w 4316011"/>
              <a:gd name="connsiteY0" fmla="*/ 0 h 4690505"/>
              <a:gd name="connsiteX1" fmla="*/ 4311249 w 4316011"/>
              <a:gd name="connsiteY1" fmla="*/ 6792 h 4690505"/>
              <a:gd name="connsiteX2" fmla="*/ 4316011 w 4316011"/>
              <a:gd name="connsiteY2" fmla="*/ 4690505 h 4690505"/>
              <a:gd name="connsiteX3" fmla="*/ 1609021 w 4316011"/>
              <a:gd name="connsiteY3" fmla="*/ 4690505 h 4690505"/>
              <a:gd name="connsiteX4" fmla="*/ 0 w 4316011"/>
              <a:gd name="connsiteY4" fmla="*/ 0 h 4690505"/>
              <a:gd name="connsiteX0" fmla="*/ 0 w 4316011"/>
              <a:gd name="connsiteY0" fmla="*/ 0 h 4690505"/>
              <a:gd name="connsiteX1" fmla="*/ 4311249 w 4316011"/>
              <a:gd name="connsiteY1" fmla="*/ 16317 h 4690505"/>
              <a:gd name="connsiteX2" fmla="*/ 4316011 w 4316011"/>
              <a:gd name="connsiteY2" fmla="*/ 4690505 h 4690505"/>
              <a:gd name="connsiteX3" fmla="*/ 1609021 w 4316011"/>
              <a:gd name="connsiteY3" fmla="*/ 4690505 h 4690505"/>
              <a:gd name="connsiteX4" fmla="*/ 0 w 4316011"/>
              <a:gd name="connsiteY4" fmla="*/ 0 h 4690505"/>
              <a:gd name="connsiteX0" fmla="*/ 0 w 4316011"/>
              <a:gd name="connsiteY0" fmla="*/ 2733 h 4693238"/>
              <a:gd name="connsiteX1" fmla="*/ 4311249 w 4316011"/>
              <a:gd name="connsiteY1" fmla="*/ 0 h 4693238"/>
              <a:gd name="connsiteX2" fmla="*/ 4316011 w 4316011"/>
              <a:gd name="connsiteY2" fmla="*/ 4693238 h 4693238"/>
              <a:gd name="connsiteX3" fmla="*/ 1609021 w 4316011"/>
              <a:gd name="connsiteY3" fmla="*/ 4693238 h 4693238"/>
              <a:gd name="connsiteX4" fmla="*/ 0 w 4316011"/>
              <a:gd name="connsiteY4" fmla="*/ 2733 h 4693238"/>
              <a:gd name="connsiteX0" fmla="*/ 0 w 4320774"/>
              <a:gd name="connsiteY0" fmla="*/ 2733 h 4693238"/>
              <a:gd name="connsiteX1" fmla="*/ 4316012 w 4320774"/>
              <a:gd name="connsiteY1" fmla="*/ 0 h 4693238"/>
              <a:gd name="connsiteX2" fmla="*/ 4320774 w 4320774"/>
              <a:gd name="connsiteY2" fmla="*/ 4693238 h 4693238"/>
              <a:gd name="connsiteX3" fmla="*/ 1613784 w 4320774"/>
              <a:gd name="connsiteY3" fmla="*/ 4693238 h 4693238"/>
              <a:gd name="connsiteX4" fmla="*/ 0 w 4320774"/>
              <a:gd name="connsiteY4" fmla="*/ 2733 h 4693238"/>
              <a:gd name="connsiteX0" fmla="*/ 0 w 4339824"/>
              <a:gd name="connsiteY0" fmla="*/ 0 h 4738130"/>
              <a:gd name="connsiteX1" fmla="*/ 4335062 w 4339824"/>
              <a:gd name="connsiteY1" fmla="*/ 44892 h 4738130"/>
              <a:gd name="connsiteX2" fmla="*/ 4339824 w 4339824"/>
              <a:gd name="connsiteY2" fmla="*/ 4738130 h 4738130"/>
              <a:gd name="connsiteX3" fmla="*/ 1632834 w 4339824"/>
              <a:gd name="connsiteY3" fmla="*/ 4738130 h 4738130"/>
              <a:gd name="connsiteX4" fmla="*/ 0 w 4339824"/>
              <a:gd name="connsiteY4" fmla="*/ 0 h 4738130"/>
              <a:gd name="connsiteX0" fmla="*/ 0 w 4320774"/>
              <a:gd name="connsiteY0" fmla="*/ 0 h 4695267"/>
              <a:gd name="connsiteX1" fmla="*/ 4316012 w 4320774"/>
              <a:gd name="connsiteY1" fmla="*/ 2029 h 4695267"/>
              <a:gd name="connsiteX2" fmla="*/ 4320774 w 4320774"/>
              <a:gd name="connsiteY2" fmla="*/ 4695267 h 4695267"/>
              <a:gd name="connsiteX3" fmla="*/ 1613784 w 4320774"/>
              <a:gd name="connsiteY3" fmla="*/ 4695267 h 4695267"/>
              <a:gd name="connsiteX4" fmla="*/ 0 w 4320774"/>
              <a:gd name="connsiteY4" fmla="*/ 0 h 4695267"/>
              <a:gd name="connsiteX0" fmla="*/ 0 w 4320774"/>
              <a:gd name="connsiteY0" fmla="*/ 0 h 4695267"/>
              <a:gd name="connsiteX1" fmla="*/ 4316012 w 4320774"/>
              <a:gd name="connsiteY1" fmla="*/ 2029 h 4695267"/>
              <a:gd name="connsiteX2" fmla="*/ 4320774 w 4320774"/>
              <a:gd name="connsiteY2" fmla="*/ 4695267 h 4695267"/>
              <a:gd name="connsiteX3" fmla="*/ 1609021 w 4320774"/>
              <a:gd name="connsiteY3" fmla="*/ 4695267 h 4695267"/>
              <a:gd name="connsiteX4" fmla="*/ 0 w 4320774"/>
              <a:gd name="connsiteY4" fmla="*/ 0 h 4695267"/>
              <a:gd name="connsiteX0" fmla="*/ 0 w 4320774"/>
              <a:gd name="connsiteY0" fmla="*/ 0 h 4695267"/>
              <a:gd name="connsiteX1" fmla="*/ 4316012 w 4320774"/>
              <a:gd name="connsiteY1" fmla="*/ 2029 h 4695267"/>
              <a:gd name="connsiteX2" fmla="*/ 4320774 w 4320774"/>
              <a:gd name="connsiteY2" fmla="*/ 4695267 h 4695267"/>
              <a:gd name="connsiteX3" fmla="*/ 1604259 w 4320774"/>
              <a:gd name="connsiteY3" fmla="*/ 4695267 h 4695267"/>
              <a:gd name="connsiteX4" fmla="*/ 0 w 4320774"/>
              <a:gd name="connsiteY4" fmla="*/ 0 h 469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774" h="4695267">
                <a:moveTo>
                  <a:pt x="0" y="0"/>
                </a:moveTo>
                <a:lnTo>
                  <a:pt x="4316012" y="2029"/>
                </a:lnTo>
                <a:cubicBezTo>
                  <a:pt x="4317599" y="1563267"/>
                  <a:pt x="4319187" y="3134029"/>
                  <a:pt x="4320774" y="4695267"/>
                </a:cubicBezTo>
                <a:lnTo>
                  <a:pt x="1604259" y="4695267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Klik</a:t>
            </a:r>
            <a:r>
              <a:rPr lang="en-US"/>
              <a:t> op </a:t>
            </a:r>
            <a:r>
              <a:rPr lang="en-US" err="1"/>
              <a:t>icoon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(min </a:t>
            </a:r>
            <a:r>
              <a:rPr lang="nl-BE"/>
              <a:t>resolutie </a:t>
            </a:r>
            <a:r>
              <a:rPr lang="en-US"/>
              <a:t>72 DPI</a:t>
            </a:r>
            <a:r>
              <a:rPr lang="nl-BE"/>
              <a:t>)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4B57259-B130-4715-8869-2B01595DCFF1}"/>
              </a:ext>
            </a:extLst>
          </p:cNvPr>
          <p:cNvSpPr/>
          <p:nvPr userDrawn="1"/>
        </p:nvSpPr>
        <p:spPr>
          <a:xfrm>
            <a:off x="384003" y="285051"/>
            <a:ext cx="7853619" cy="6275949"/>
          </a:xfrm>
          <a:custGeom>
            <a:avLst/>
            <a:gdLst>
              <a:gd name="connsiteX0" fmla="*/ 0 w 5833398"/>
              <a:gd name="connsiteY0" fmla="*/ 0 h 4698000"/>
              <a:gd name="connsiteX1" fmla="*/ 5833398 w 5833398"/>
              <a:gd name="connsiteY1" fmla="*/ 0 h 4698000"/>
              <a:gd name="connsiteX2" fmla="*/ 5833398 w 5833398"/>
              <a:gd name="connsiteY2" fmla="*/ 4698000 h 4698000"/>
              <a:gd name="connsiteX3" fmla="*/ 0 w 5833398"/>
              <a:gd name="connsiteY3" fmla="*/ 4698000 h 4698000"/>
              <a:gd name="connsiteX4" fmla="*/ 0 w 5833398"/>
              <a:gd name="connsiteY4" fmla="*/ 0 h 4698000"/>
              <a:gd name="connsiteX0" fmla="*/ 0 w 5833398"/>
              <a:gd name="connsiteY0" fmla="*/ 0 h 4698000"/>
              <a:gd name="connsiteX1" fmla="*/ 3928398 w 5833398"/>
              <a:gd name="connsiteY1" fmla="*/ 0 h 4698000"/>
              <a:gd name="connsiteX2" fmla="*/ 5833398 w 5833398"/>
              <a:gd name="connsiteY2" fmla="*/ 4698000 h 4698000"/>
              <a:gd name="connsiteX3" fmla="*/ 0 w 5833398"/>
              <a:gd name="connsiteY3" fmla="*/ 4698000 h 4698000"/>
              <a:gd name="connsiteX4" fmla="*/ 0 w 5833398"/>
              <a:gd name="connsiteY4" fmla="*/ 0 h 4698000"/>
              <a:gd name="connsiteX0" fmla="*/ 0 w 5833398"/>
              <a:gd name="connsiteY0" fmla="*/ 0 h 4698000"/>
              <a:gd name="connsiteX1" fmla="*/ 4233198 w 5833398"/>
              <a:gd name="connsiteY1" fmla="*/ 0 h 4698000"/>
              <a:gd name="connsiteX2" fmla="*/ 5833398 w 5833398"/>
              <a:gd name="connsiteY2" fmla="*/ 4698000 h 4698000"/>
              <a:gd name="connsiteX3" fmla="*/ 0 w 5833398"/>
              <a:gd name="connsiteY3" fmla="*/ 4698000 h 4698000"/>
              <a:gd name="connsiteX4" fmla="*/ 0 w 5833398"/>
              <a:gd name="connsiteY4" fmla="*/ 0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3398" h="4698000">
                <a:moveTo>
                  <a:pt x="0" y="0"/>
                </a:moveTo>
                <a:lnTo>
                  <a:pt x="4233198" y="0"/>
                </a:lnTo>
                <a:lnTo>
                  <a:pt x="5833398" y="4698000"/>
                </a:lnTo>
                <a:lnTo>
                  <a:pt x="0" y="4698000"/>
                </a:lnTo>
                <a:lnTo>
                  <a:pt x="0" y="0"/>
                </a:lnTo>
                <a:close/>
              </a:path>
            </a:pathLst>
          </a:cu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2FB9B57-60AB-4091-A068-04A70B78C6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298" y="1332507"/>
            <a:ext cx="5856011" cy="318211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</a:t>
            </a:r>
            <a:endParaRPr lang="nl-BE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3901EBF6-9C92-4604-B424-1D155695A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8" y="4981050"/>
            <a:ext cx="5376684" cy="13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0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ppen_0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BF8E1-91F2-4E4B-AF7C-1A2084AB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Digitaal Vlaanderen \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04B5B-B226-4E77-B512-C407B06E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ABE038-A425-4CC0-917A-1DC3ED725B2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F45857B-E452-48F1-B0B6-4B82FEC46E0F}"/>
              </a:ext>
            </a:extLst>
          </p:cNvPr>
          <p:cNvSpPr/>
          <p:nvPr userDrawn="1"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jdelijke aanduiding voor SmartArt 7">
            <a:extLst>
              <a:ext uri="{FF2B5EF4-FFF2-40B4-BE49-F238E27FC236}">
                <a16:creationId xmlns:a16="http://schemas.microsoft.com/office/drawing/2014/main" id="{6606E614-68FA-4940-96B9-FF1EC025281B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795674" y="2059515"/>
            <a:ext cx="2511056" cy="22324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nl-BE"/>
          </a:p>
        </p:txBody>
      </p:sp>
      <p:sp>
        <p:nvSpPr>
          <p:cNvPr id="10" name="Tijdelijke aanduiding voor SmartArt 7">
            <a:extLst>
              <a:ext uri="{FF2B5EF4-FFF2-40B4-BE49-F238E27FC236}">
                <a16:creationId xmlns:a16="http://schemas.microsoft.com/office/drawing/2014/main" id="{9123AE56-F6FF-4E82-854F-0B1C87D769C1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3603555" y="2059514"/>
            <a:ext cx="2511056" cy="22324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nl-BE"/>
          </a:p>
        </p:txBody>
      </p:sp>
      <p:sp>
        <p:nvSpPr>
          <p:cNvPr id="11" name="Tijdelijke aanduiding voor SmartArt 7">
            <a:extLst>
              <a:ext uri="{FF2B5EF4-FFF2-40B4-BE49-F238E27FC236}">
                <a16:creationId xmlns:a16="http://schemas.microsoft.com/office/drawing/2014/main" id="{1F554A6C-5F84-46F9-86E5-F7F900272FA2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6411436" y="2059513"/>
            <a:ext cx="2511056" cy="22324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nl-BE"/>
          </a:p>
        </p:txBody>
      </p:sp>
      <p:sp>
        <p:nvSpPr>
          <p:cNvPr id="12" name="Tijdelijke aanduiding voor SmartArt 7">
            <a:extLst>
              <a:ext uri="{FF2B5EF4-FFF2-40B4-BE49-F238E27FC236}">
                <a16:creationId xmlns:a16="http://schemas.microsoft.com/office/drawing/2014/main" id="{852C178A-F6B4-4FA5-8D8C-2F92F24C5912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9219318" y="2059512"/>
            <a:ext cx="2511056" cy="22324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nl-BE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C1FA0C0-E371-4595-8FD5-C89E30572E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5674" y="4408222"/>
            <a:ext cx="2511425" cy="464637"/>
          </a:xfrm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Stap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563F2F40-62FB-4717-A7EF-C75E53C200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186" y="4408222"/>
            <a:ext cx="2511425" cy="464637"/>
          </a:xfrm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Stap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6D399A35-1204-46F6-9E30-3E96BDAFF1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0698" y="4408222"/>
            <a:ext cx="2511425" cy="464637"/>
          </a:xfrm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Stap</a:t>
            </a:r>
          </a:p>
        </p:txBody>
      </p: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AFD76959-1537-4BE1-99BC-35DD3D8960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18210" y="4408222"/>
            <a:ext cx="2511425" cy="464637"/>
          </a:xfrm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Stap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D526378-51B4-40C3-B48E-C2077020B8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674" y="4989153"/>
            <a:ext cx="2511425" cy="1486702"/>
          </a:xfrm>
        </p:spPr>
        <p:txBody>
          <a:bodyPr>
            <a:noAutofit/>
          </a:bodyPr>
          <a:lstStyle>
            <a:lvl1pPr>
              <a:defRPr sz="1600" u="none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Beschrijving</a:t>
            </a:r>
            <a:endParaRPr lang="nl-BE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A8581B78-049D-4170-BF69-24D2FA5C5A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97707" y="4989153"/>
            <a:ext cx="2511425" cy="148670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Beschrijving</a:t>
            </a:r>
            <a:endParaRPr lang="nl-BE"/>
          </a:p>
        </p:txBody>
      </p:sp>
      <p:sp>
        <p:nvSpPr>
          <p:cNvPr id="24" name="Tijdelijke aanduiding voor tekst 18">
            <a:extLst>
              <a:ext uri="{FF2B5EF4-FFF2-40B4-BE49-F238E27FC236}">
                <a16:creationId xmlns:a16="http://schemas.microsoft.com/office/drawing/2014/main" id="{6768F3EE-41ED-45DE-BE9C-4972054774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0698" y="4989153"/>
            <a:ext cx="2511425" cy="148670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Beschrijving</a:t>
            </a:r>
            <a:endParaRPr lang="nl-BE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20F4AA97-0FB5-403B-88B6-5360EEBF4A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2731" y="4989153"/>
            <a:ext cx="2511425" cy="148670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Beschrijving</a:t>
            </a:r>
            <a:endParaRPr lang="nl-BE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6A7E79D6-FDC8-4E54-A438-8CCA927AA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35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Hoofdtitel</a:t>
            </a:r>
            <a:endParaRPr lang="nl-BE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853AADD6-E4C6-4009-8DF2-D7F9DE4AF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41550"/>
            <a:ext cx="10515599" cy="464637"/>
          </a:xfrm>
        </p:spPr>
        <p:txBody>
          <a:bodyPr anchor="ctr"/>
          <a:lstStyle>
            <a:lvl1pPr>
              <a:defRPr sz="24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l-BE"/>
              <a:t>TUSSENTITEL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73E50-7B16-463E-993C-D92A71A9F9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5936" y="1619774"/>
            <a:ext cx="879475" cy="879475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nl-BE" sz="1600"/>
              <a:t>Icon</a:t>
            </a:r>
            <a:endParaRPr lang="nl-BE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FD12FDA0-6BA0-43B7-8AB2-38FA0AF87C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68927" y="1617933"/>
            <a:ext cx="879475" cy="879475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nl-BE" sz="1600"/>
              <a:t>Icon</a:t>
            </a:r>
            <a:endParaRPr lang="nl-BE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6FDD6301-BBE9-473F-9107-CAA19129166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81918" y="1625983"/>
            <a:ext cx="879475" cy="879475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nl-BE" sz="1600"/>
              <a:t>Icon</a:t>
            </a:r>
            <a:endParaRPr lang="nl-BE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5CF3AE65-94BA-4E1A-B700-B6DA841791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00018" y="1625983"/>
            <a:ext cx="879475" cy="879475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nl-BE" sz="1600"/>
              <a:t>Icon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263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f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Afbeelding 2" descr="Afbeelding met persoon, buiten, foto, groep&#10;&#10;Beschrijving is gegenereerd met zeer hoge betrouwbaarheid">
            <a:extLst>
              <a:ext uri="{FF2B5EF4-FFF2-40B4-BE49-F238E27FC236}">
                <a16:creationId xmlns:a16="http://schemas.microsoft.com/office/drawing/2014/main" id="{BE14429E-9135-413F-BB5A-AC9A788DC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F45857B-E452-48F1-B0B6-4B82FEC46E0F}"/>
              </a:ext>
            </a:extLst>
          </p:cNvPr>
          <p:cNvSpPr/>
          <p:nvPr userDrawn="1"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D8FC7F0A-0DBB-410D-B493-957D6B14E243}"/>
              </a:ext>
            </a:extLst>
          </p:cNvPr>
          <p:cNvSpPr/>
          <p:nvPr userDrawn="1"/>
        </p:nvSpPr>
        <p:spPr>
          <a:xfrm>
            <a:off x="3040912" y="4019107"/>
            <a:ext cx="9151088" cy="20296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0A5BF-595C-4B57-96AD-9E5B41A7063E}"/>
              </a:ext>
            </a:extLst>
          </p:cNvPr>
          <p:cNvSpPr txBox="1"/>
          <p:nvPr userDrawn="1"/>
        </p:nvSpPr>
        <p:spPr>
          <a:xfrm>
            <a:off x="3040912" y="4294344"/>
            <a:ext cx="9151088" cy="14393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Trefdag</a:t>
            </a: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Digitaal </a:t>
            </a:r>
            <a:r>
              <a:rPr kumimoji="0" lang="nl-NL" sz="440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vlaanderen</a:t>
            </a: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ICC Gent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#TDV21 – 24, 25 en 26 november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0C81D-B1DB-4A51-A6F5-00F8D361B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2"/>
            <a:ext cx="12187938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Fot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383118" y="289984"/>
            <a:ext cx="7769327" cy="6263216"/>
          </a:xfrm>
          <a:custGeom>
            <a:avLst/>
            <a:gdLst>
              <a:gd name="connsiteX0" fmla="*/ 0 w 6764337"/>
              <a:gd name="connsiteY0" fmla="*/ 0 h 4697412"/>
              <a:gd name="connsiteX1" fmla="*/ 6764337 w 6764337"/>
              <a:gd name="connsiteY1" fmla="*/ 0 h 4697412"/>
              <a:gd name="connsiteX2" fmla="*/ 6764337 w 6764337"/>
              <a:gd name="connsiteY2" fmla="*/ 4697412 h 4697412"/>
              <a:gd name="connsiteX3" fmla="*/ 0 w 6764337"/>
              <a:gd name="connsiteY3" fmla="*/ 4697412 h 4697412"/>
              <a:gd name="connsiteX4" fmla="*/ 0 w 6764337"/>
              <a:gd name="connsiteY4" fmla="*/ 0 h 4697412"/>
              <a:gd name="connsiteX0" fmla="*/ 0 w 6764337"/>
              <a:gd name="connsiteY0" fmla="*/ 0 h 4697412"/>
              <a:gd name="connsiteX1" fmla="*/ 4224337 w 6764337"/>
              <a:gd name="connsiteY1" fmla="*/ 0 h 4697412"/>
              <a:gd name="connsiteX2" fmla="*/ 6764337 w 6764337"/>
              <a:gd name="connsiteY2" fmla="*/ 4697412 h 4697412"/>
              <a:gd name="connsiteX3" fmla="*/ 0 w 6764337"/>
              <a:gd name="connsiteY3" fmla="*/ 4697412 h 4697412"/>
              <a:gd name="connsiteX4" fmla="*/ 0 w 6764337"/>
              <a:gd name="connsiteY4" fmla="*/ 0 h 4697412"/>
              <a:gd name="connsiteX0" fmla="*/ 0 w 6053137"/>
              <a:gd name="connsiteY0" fmla="*/ 0 h 4697412"/>
              <a:gd name="connsiteX1" fmla="*/ 4224337 w 6053137"/>
              <a:gd name="connsiteY1" fmla="*/ 0 h 4697412"/>
              <a:gd name="connsiteX2" fmla="*/ 6053137 w 6053137"/>
              <a:gd name="connsiteY2" fmla="*/ 4697412 h 4697412"/>
              <a:gd name="connsiteX3" fmla="*/ 0 w 6053137"/>
              <a:gd name="connsiteY3" fmla="*/ 4697412 h 4697412"/>
              <a:gd name="connsiteX4" fmla="*/ 0 w 6053137"/>
              <a:gd name="connsiteY4" fmla="*/ 0 h 4697412"/>
              <a:gd name="connsiteX0" fmla="*/ 0 w 5826995"/>
              <a:gd name="connsiteY0" fmla="*/ 0 h 4697412"/>
              <a:gd name="connsiteX1" fmla="*/ 4224337 w 5826995"/>
              <a:gd name="connsiteY1" fmla="*/ 0 h 4697412"/>
              <a:gd name="connsiteX2" fmla="*/ 5826995 w 5826995"/>
              <a:gd name="connsiteY2" fmla="*/ 4687579 h 4697412"/>
              <a:gd name="connsiteX3" fmla="*/ 0 w 5826995"/>
              <a:gd name="connsiteY3" fmla="*/ 4697412 h 4697412"/>
              <a:gd name="connsiteX4" fmla="*/ 0 w 5826995"/>
              <a:gd name="connsiteY4" fmla="*/ 0 h 469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6995" h="4697412">
                <a:moveTo>
                  <a:pt x="0" y="0"/>
                </a:moveTo>
                <a:lnTo>
                  <a:pt x="4224337" y="0"/>
                </a:lnTo>
                <a:lnTo>
                  <a:pt x="5826995" y="4687579"/>
                </a:lnTo>
                <a:lnTo>
                  <a:pt x="0" y="46974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Klik</a:t>
            </a:r>
            <a:r>
              <a:rPr lang="en-US"/>
              <a:t> op </a:t>
            </a:r>
            <a:r>
              <a:rPr lang="en-US" err="1"/>
              <a:t>icoon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(min </a:t>
            </a:r>
            <a:r>
              <a:rPr lang="nl-BE"/>
              <a:t>resolutie </a:t>
            </a:r>
            <a:r>
              <a:rPr lang="en-US"/>
              <a:t>72 DPI</a:t>
            </a:r>
            <a:r>
              <a:rPr lang="nl-BE"/>
              <a:t>)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7678757" y="289984"/>
            <a:ext cx="3823070" cy="6263216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r">
              <a:lnSpc>
                <a:spcPts val="6933"/>
              </a:lnSpc>
              <a:defRPr sz="3600" b="1" i="0" u="none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Subtitel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353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Fot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B5FAE03-95F2-4223-8FC6-421130D443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9061" y="0"/>
            <a:ext cx="11952939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Klik</a:t>
            </a:r>
            <a:r>
              <a:rPr lang="en-US"/>
              <a:t> op </a:t>
            </a:r>
            <a:r>
              <a:rPr lang="en-US" err="1"/>
              <a:t>icoon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(min </a:t>
            </a:r>
            <a:r>
              <a:rPr lang="nl-BE"/>
              <a:t>resolutie </a:t>
            </a:r>
            <a:r>
              <a:rPr lang="en-US"/>
              <a:t>72 DPI</a:t>
            </a:r>
            <a:r>
              <a:rPr lang="nl-BE"/>
              <a:t>)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C3CEDB31-424E-4E78-B055-9D8DABF577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6401" y="4608586"/>
            <a:ext cx="7065601" cy="1122823"/>
          </a:xfrm>
          <a:solidFill>
            <a:srgbClr val="FFEB00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buFontTx/>
              <a:buNone/>
              <a:defRPr lang="nl-NL" sz="3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buFontTx/>
              <a:buNone/>
              <a:defRPr lang="nl-NL" sz="3733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buFontTx/>
              <a:buNone/>
              <a:defRPr lang="nl-NL" sz="3733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buFontTx/>
              <a:buNone/>
              <a:defRPr lang="nl-NL" sz="3733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buFontTx/>
              <a:buNone/>
              <a:defRPr lang="nl-BE" sz="37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/>
              <a:t>Subtitel</a:t>
            </a: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BFD846F-A868-446F-BAFF-61F80655D1C2}"/>
              </a:ext>
            </a:extLst>
          </p:cNvPr>
          <p:cNvSpPr/>
          <p:nvPr userDrawn="1"/>
        </p:nvSpPr>
        <p:spPr>
          <a:xfrm>
            <a:off x="1" y="0"/>
            <a:ext cx="239059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39758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Grij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>
            <a:extLst>
              <a:ext uri="{FF2B5EF4-FFF2-40B4-BE49-F238E27FC236}">
                <a16:creationId xmlns:a16="http://schemas.microsoft.com/office/drawing/2014/main" id="{33E5B3A7-6352-476B-8E4E-BC1C4D646F51}"/>
              </a:ext>
            </a:extLst>
          </p:cNvPr>
          <p:cNvPicPr/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63" t="1399" r="6439" b="3435"/>
          <a:stretch>
            <a:fillRect/>
          </a:stretch>
        </p:blipFill>
        <p:spPr>
          <a:xfrm>
            <a:off x="1" y="-31018"/>
            <a:ext cx="12191999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656B493A-0700-4CB6-9422-17D80DF1F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626" y="3468667"/>
            <a:ext cx="6104028" cy="1122823"/>
          </a:xfrm>
        </p:spPr>
        <p:txBody>
          <a:bodyPr anchor="b"/>
          <a:lstStyle>
            <a:lvl1pPr marL="0" indent="0" algn="l" defTabSz="914377" rtl="0" eaLnBrk="1" latinLnBrk="0" hangingPunct="1">
              <a:buFontTx/>
              <a:buNone/>
              <a:defRPr lang="nl-NL" sz="3600" b="1" u="none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buFontTx/>
              <a:buNone/>
              <a:defRPr lang="nl-NL" sz="3733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buFontTx/>
              <a:buNone/>
              <a:defRPr lang="nl-NL" sz="3733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buFontTx/>
              <a:buNone/>
              <a:defRPr lang="nl-NL" sz="3733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buFontTx/>
              <a:buNone/>
              <a:defRPr lang="nl-BE" sz="37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/>
              <a:t>Subtitel</a:t>
            </a:r>
            <a:endParaRPr lang="nl-BE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EEE85B2-FCE7-4734-AF6A-950BD05C7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9626" y="4967455"/>
            <a:ext cx="6104028" cy="741781"/>
          </a:xfrm>
        </p:spPr>
        <p:txBody>
          <a:bodyPr/>
          <a:lstStyle>
            <a:lvl1pPr marL="0" indent="0">
              <a:buFontTx/>
              <a:buNone/>
              <a:defRPr sz="2800" u="none" cap="all" baseline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Tussentitel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1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Grij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>
            <a:extLst>
              <a:ext uri="{FF2B5EF4-FFF2-40B4-BE49-F238E27FC236}">
                <a16:creationId xmlns:a16="http://schemas.microsoft.com/office/drawing/2014/main" id="{33E5B3A7-6352-476B-8E4E-BC1C4D646F51}"/>
              </a:ext>
            </a:extLst>
          </p:cNvPr>
          <p:cNvPicPr/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63" t="1399" r="6439" b="3435"/>
          <a:stretch>
            <a:fillRect/>
          </a:stretch>
        </p:blipFill>
        <p:spPr>
          <a:xfrm>
            <a:off x="1" y="-31018"/>
            <a:ext cx="12191999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656B493A-0700-4CB6-9422-17D80DF1F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626" y="3468667"/>
            <a:ext cx="6104028" cy="1122823"/>
          </a:xfrm>
          <a:solidFill>
            <a:srgbClr val="FFEB00"/>
          </a:solidFill>
        </p:spPr>
        <p:txBody>
          <a:bodyPr anchor="b"/>
          <a:lstStyle>
            <a:lvl1pPr marL="0" indent="0" algn="l" defTabSz="914377" rtl="0" eaLnBrk="1" latinLnBrk="0" hangingPunct="1">
              <a:buFontTx/>
              <a:buNone/>
              <a:defRPr lang="nl-NL" sz="3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buFontTx/>
              <a:buNone/>
              <a:defRPr lang="nl-NL" sz="3733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buFontTx/>
              <a:buNone/>
              <a:defRPr lang="nl-NL" sz="3733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buFontTx/>
              <a:buNone/>
              <a:defRPr lang="nl-NL" sz="3733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buFontTx/>
              <a:buNone/>
              <a:defRPr lang="nl-BE" sz="37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/>
              <a:t>Subtitel</a:t>
            </a:r>
            <a:endParaRPr lang="nl-BE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EEE85B2-FCE7-4734-AF6A-950BD05C7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9626" y="4967455"/>
            <a:ext cx="6104028" cy="741781"/>
          </a:xfrm>
        </p:spPr>
        <p:txBody>
          <a:bodyPr/>
          <a:lstStyle>
            <a:lvl1pPr marL="0" indent="0">
              <a:buFontTx/>
              <a:buNone/>
              <a:defRPr sz="2800" cap="all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Tussentitel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>
      <p:bgPr>
        <a:solidFill>
          <a:srgbClr val="FF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656B493A-0700-4CB6-9422-17D80DF1F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56698" y="803602"/>
            <a:ext cx="9124325" cy="4251869"/>
          </a:xfrm>
          <a:solidFill>
            <a:srgbClr val="FFEB00"/>
          </a:solidFill>
        </p:spPr>
        <p:txBody>
          <a:bodyPr anchor="b"/>
          <a:lstStyle>
            <a:lvl1pPr marL="0" indent="0" algn="l" defTabSz="914377" rtl="0" eaLnBrk="1" latinLnBrk="0" hangingPunct="1">
              <a:buFontTx/>
              <a:buNone/>
              <a:defRPr lang="nl-NL" sz="4800" b="1" kern="1200" dirty="0" smtClean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buFontTx/>
              <a:buNone/>
              <a:defRPr lang="nl-NL" sz="3733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buFontTx/>
              <a:buNone/>
              <a:defRPr lang="nl-NL" sz="3733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buFontTx/>
              <a:buNone/>
              <a:defRPr lang="nl-NL" sz="3733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buFontTx/>
              <a:buNone/>
              <a:defRPr lang="nl-BE" sz="37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/>
              <a:t>Highlight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82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088BA-50E3-453A-B4A0-8CCF8ED49B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3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Hoofdtitel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A00E47-68C0-4DBD-AB0F-CD7342B025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9101"/>
            <a:ext cx="10515600" cy="4297862"/>
          </a:xfrm>
        </p:spPr>
        <p:txBody>
          <a:bodyPr/>
          <a:lstStyle>
            <a:lvl1pPr>
              <a:defRPr u="none"/>
            </a:lvl1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BF8E1-91F2-4E4B-AF7C-1A2084AB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Digitaal Vlaanderen \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04B5B-B226-4E77-B512-C407B06E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E038-A425-4CC0-917A-1DC3ED725B2E}" type="slidenum">
              <a:rPr lang="nl-BE" smtClean="0"/>
              <a:t>‹#›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F45857B-E452-48F1-B0B6-4B82FEC46E0F}"/>
              </a:ext>
            </a:extLst>
          </p:cNvPr>
          <p:cNvSpPr/>
          <p:nvPr userDrawn="1"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C8409B7C-6B97-4FAC-AD35-6F8F386B3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41550"/>
            <a:ext cx="10515599" cy="464637"/>
          </a:xfrm>
        </p:spPr>
        <p:txBody>
          <a:bodyPr anchor="ctr"/>
          <a:lstStyle>
            <a:lvl1pPr>
              <a:defRPr sz="2400" b="1" u="none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BE"/>
              <a:t>TUSSENTITEL</a:t>
            </a:r>
          </a:p>
        </p:txBody>
      </p:sp>
    </p:spTree>
    <p:extLst>
      <p:ext uri="{BB962C8B-B14F-4D97-AF65-F5344CB8AC3E}">
        <p14:creationId xmlns:p14="http://schemas.microsoft.com/office/powerpoint/2010/main" val="263858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088BA-50E3-453A-B4A0-8CCF8ED49B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3" y="256544"/>
            <a:ext cx="5228501" cy="7035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Hoofdtitel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A00E47-68C0-4DBD-AB0F-CD7342B025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129" y="1641514"/>
            <a:ext cx="5023694" cy="458301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BF8E1-91F2-4E4B-AF7C-1A2084AB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Digitaal Vlaanderen \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04B5B-B226-4E77-B512-C407B06E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E038-A425-4CC0-917A-1DC3ED725B2E}" type="slidenum">
              <a:rPr lang="nl-BE" smtClean="0"/>
              <a:t>‹#›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F45857B-E452-48F1-B0B6-4B82FEC46E0F}"/>
              </a:ext>
            </a:extLst>
          </p:cNvPr>
          <p:cNvSpPr/>
          <p:nvPr userDrawn="1"/>
        </p:nvSpPr>
        <p:spPr>
          <a:xfrm>
            <a:off x="518672" y="1641513"/>
            <a:ext cx="219456" cy="4583016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6F9EED0-D467-4AAD-9E71-0004FB5378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23" y="1084187"/>
            <a:ext cx="5243151" cy="464637"/>
          </a:xfrm>
        </p:spPr>
        <p:txBody>
          <a:bodyPr anchor="ctr">
            <a:normAutofit/>
          </a:bodyPr>
          <a:lstStyle>
            <a:lvl1pPr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BE"/>
              <a:t>TUSSENTITEL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3CE6D80-28F7-48A5-BBBF-8E47A7327B7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64285" y="1641512"/>
            <a:ext cx="5023694" cy="458301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D0F3EFA-595C-4994-8690-1FCE9859E93D}"/>
              </a:ext>
            </a:extLst>
          </p:cNvPr>
          <p:cNvSpPr/>
          <p:nvPr userDrawn="1"/>
        </p:nvSpPr>
        <p:spPr>
          <a:xfrm>
            <a:off x="6444828" y="1641513"/>
            <a:ext cx="219456" cy="4583016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A56A842E-A6A1-4A84-91FE-456034A49B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0179" y="1084187"/>
            <a:ext cx="5243151" cy="464637"/>
          </a:xfrm>
        </p:spPr>
        <p:txBody>
          <a:bodyPr anchor="ctr">
            <a:normAutofit/>
          </a:bodyPr>
          <a:lstStyle>
            <a:lvl1pPr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BE"/>
              <a:t>TUSSENTITEL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1C47BD55-224D-4F0B-98BA-FE75DDB4CC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0179" y="261568"/>
            <a:ext cx="5243148" cy="698487"/>
          </a:xfrm>
        </p:spPr>
        <p:txBody>
          <a:bodyPr anchor="ctr">
            <a:noAutofit/>
          </a:bodyPr>
          <a:lstStyle>
            <a:lvl1pPr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nl-BE"/>
              <a:t>Hoofdtitel</a:t>
            </a:r>
          </a:p>
        </p:txBody>
      </p:sp>
    </p:spTree>
    <p:extLst>
      <p:ext uri="{BB962C8B-B14F-4D97-AF65-F5344CB8AC3E}">
        <p14:creationId xmlns:p14="http://schemas.microsoft.com/office/powerpoint/2010/main" val="14694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15B9B0B-9FF8-4AB2-91EC-BFD234DA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AD4BAC-B767-43E5-8F16-E582C148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5D5524-E479-4197-9F64-1F54DAFF6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07479" y="6475856"/>
            <a:ext cx="2063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Digitaal Vlaanderen \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B68AD4-8EA5-4A62-B9A6-94440AE01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75857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E038-A425-4CC0-917A-1DC3ED725B2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67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2" r:id="rId5"/>
    <p:sldLayoutId id="2147483664" r:id="rId6"/>
    <p:sldLayoutId id="2147483665" r:id="rId7"/>
    <p:sldLayoutId id="2147483650" r:id="rId8"/>
    <p:sldLayoutId id="2147483669" r:id="rId9"/>
    <p:sldLayoutId id="2147483674" r:id="rId10"/>
    <p:sldLayoutId id="2147483666" r:id="rId11"/>
    <p:sldLayoutId id="2147483668" r:id="rId12"/>
    <p:sldLayoutId id="2147483676" r:id="rId13"/>
    <p:sldLayoutId id="2147483677" r:id="rId14"/>
    <p:sldLayoutId id="2147483678" r:id="rId15"/>
    <p:sldLayoutId id="2147483651" r:id="rId16"/>
    <p:sldLayoutId id="2147483671" r:id="rId17"/>
    <p:sldLayoutId id="2147483670" r:id="rId18"/>
    <p:sldLayoutId id="2147483667" r:id="rId19"/>
    <p:sldLayoutId id="2147483673" r:id="rId20"/>
    <p:sldLayoutId id="2147483672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u="none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800" u="none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60000"/>
        <a:buFont typeface="Wingdings" panose="05000000000000000000" pitchFamily="2" charset="2"/>
        <a:buChar char=""/>
        <a:defRPr sz="2400" u="none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60000"/>
        <a:buFont typeface="Wingdings" panose="05000000000000000000" pitchFamily="2" charset="2"/>
        <a:buChar char="p"/>
        <a:defRPr sz="2000" b="0" u="none" kern="1200" baseline="0">
          <a:solidFill>
            <a:schemeClr val="tx2"/>
          </a:solidFill>
          <a:uFill>
            <a:solidFill>
              <a:schemeClr val="accent3"/>
            </a:solidFill>
          </a:u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60000"/>
        <a:buFont typeface="Wingdings" panose="05000000000000000000" pitchFamily="2" charset="2"/>
        <a:buChar char="n"/>
        <a:defRPr sz="1800" u="none" kern="1200" baseline="0">
          <a:solidFill>
            <a:schemeClr val="accent6"/>
          </a:solidFill>
          <a:uFill>
            <a:solidFill>
              <a:schemeClr val="accent3"/>
            </a:solidFill>
          </a:u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60000"/>
        <a:buFont typeface="Wingdings" panose="05000000000000000000" pitchFamily="2" charset="2"/>
        <a:buChar char=""/>
        <a:defRPr sz="1600" b="0" u="none" kern="1200" baseline="0">
          <a:solidFill>
            <a:schemeClr val="accent6"/>
          </a:solidFill>
          <a:uFill>
            <a:solidFill>
              <a:schemeClr val="accent3"/>
            </a:solidFill>
          </a:u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6467-8B5E-4D02-BD40-E2B71B396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GIPOD KLIP Workshop[</a:t>
            </a:r>
            <a:br>
              <a:rPr lang="nl-BE" dirty="0"/>
            </a:br>
            <a:br>
              <a:rPr lang="nl-BE" dirty="0"/>
            </a:br>
            <a:r>
              <a:rPr lang="nl-BE" dirty="0"/>
              <a:t>#TDV21</a:t>
            </a:r>
            <a:br>
              <a:rPr lang="nl-BE" dirty="0"/>
            </a:br>
            <a:r>
              <a:rPr lang="nl-BE" sz="2400" dirty="0"/>
              <a:t>24 november 2021</a:t>
            </a:r>
            <a:br>
              <a:rPr lang="nl-BE" sz="2400" dirty="0"/>
            </a:br>
            <a:br>
              <a:rPr lang="nl-BE" sz="2400" dirty="0"/>
            </a:br>
            <a:r>
              <a:rPr lang="nl-BE" sz="2400" dirty="0"/>
              <a:t>Oliver May – Liesbeth Rombouts</a:t>
            </a:r>
            <a:endParaRPr lang="nl-BE" dirty="0">
              <a:uFill>
                <a:solidFill>
                  <a:srgbClr val="FFEB00"/>
                </a:solidFill>
              </a:u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0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128C70-CD2E-44AE-8DCE-2616D2F4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Workshop KLIP - GIPOD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F4F26E-990F-47C5-A361-0CDFF5A15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nl-BE" dirty="0"/>
              <a:t>Doel</a:t>
            </a:r>
          </a:p>
          <a:p>
            <a:pPr marL="731520" lvl="1" indent="-457200">
              <a:buFontTx/>
              <a:buChar char="-"/>
            </a:pPr>
            <a:r>
              <a:rPr lang="nl-BE" dirty="0"/>
              <a:t>Brainstorm end-</a:t>
            </a:r>
            <a:r>
              <a:rPr lang="nl-BE" dirty="0" err="1"/>
              <a:t>to</a:t>
            </a:r>
            <a:r>
              <a:rPr lang="nl-BE" dirty="0"/>
              <a:t>-end informatie-uitwisseling voor grondwerken</a:t>
            </a:r>
          </a:p>
          <a:p>
            <a:pPr marL="731520" lvl="1" indent="-457200">
              <a:buFontTx/>
              <a:buChar char="-"/>
            </a:pPr>
            <a:endParaRPr lang="nl-BE" dirty="0"/>
          </a:p>
          <a:p>
            <a:pPr marL="457200" indent="-457200">
              <a:buFontTx/>
              <a:buChar char="-"/>
            </a:pPr>
            <a:r>
              <a:rPr lang="nl-BE" dirty="0"/>
              <a:t>Aanpak</a:t>
            </a:r>
          </a:p>
          <a:p>
            <a:pPr marL="731520" lvl="1" indent="-457200">
              <a:buFontTx/>
              <a:buChar char="-"/>
            </a:pPr>
            <a:r>
              <a:rPr lang="nl-BE" dirty="0"/>
              <a:t>Proces GIPOD: van registratie tot aanvraag signalisatievergunning</a:t>
            </a:r>
          </a:p>
          <a:p>
            <a:pPr marL="731520" lvl="1" indent="-457200">
              <a:buFontTx/>
              <a:buChar char="-"/>
            </a:pPr>
            <a:r>
              <a:rPr lang="nl-BE" dirty="0"/>
              <a:t>Proces KLIP: van planaanvraag tot raadplegen plannen</a:t>
            </a:r>
          </a:p>
          <a:p>
            <a:pPr marL="731520" lvl="1" indent="-457200">
              <a:buFontTx/>
              <a:buChar char="-"/>
            </a:pPr>
            <a:r>
              <a:rPr lang="nl-BE" dirty="0"/>
              <a:t>Wisselwerking tussen GIPOD en KLIP</a:t>
            </a:r>
          </a:p>
          <a:p>
            <a:pPr marL="731520" lvl="1" indent="-457200">
              <a:buFontTx/>
              <a:buChar char="-"/>
            </a:pPr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CA8048-3F7C-4C1A-B174-F673D827D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98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EB00"/>
      </a:accent1>
      <a:accent2>
        <a:srgbClr val="373636"/>
      </a:accent2>
      <a:accent3>
        <a:srgbClr val="E5DA04"/>
      </a:accent3>
      <a:accent4>
        <a:srgbClr val="3C96BE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Aangepast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.potx" id="{1784E318-D539-49F5-BC48-850DA53910AC}" vid="{E46D92B8-986A-4A67-AD98-8E090963EDC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46A0BE3DAA42A02EF6BA93AD4949" ma:contentTypeVersion="16" ma:contentTypeDescription="Create a new document." ma:contentTypeScope="" ma:versionID="d83792609ec2676809abb214424f0500">
  <xsd:schema xmlns:xsd="http://www.w3.org/2001/XMLSchema" xmlns:xs="http://www.w3.org/2001/XMLSchema" xmlns:p="http://schemas.microsoft.com/office/2006/metadata/properties" xmlns:ns2="abd5de4e-6ecd-4522-a9f4-1c24c7648312" xmlns:ns3="631f9cd9-3358-47e0-bf60-3f63aaeab7bf" targetNamespace="http://schemas.microsoft.com/office/2006/metadata/properties" ma:root="true" ma:fieldsID="ce820d0e0ffa1d1c69310ba471bff1fa" ns2:_="" ns3:_="">
    <xsd:import namespace="abd5de4e-6ecd-4522-a9f4-1c24c7648312"/>
    <xsd:import namespace="631f9cd9-3358-47e0-bf60-3f63aaeab7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Grootte" minOccurs="0"/>
                <xsd:element ref="ns3:MediaServiceAutoKeyPoints" minOccurs="0"/>
                <xsd:element ref="ns3:MediaServiceKeyPoints" minOccurs="0"/>
                <xsd:element ref="ns3:Access" minOccurs="0"/>
                <xsd:element ref="ns3:Filmpjeklaa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5de4e-6ecd-4522-a9f4-1c24c76483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f9cd9-3358-47e0-bf60-3f63aaeab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Grootte" ma:index="18" nillable="true" ma:displayName="Grootte" ma:decimals="0" ma:format="Dropdown" ma:internalName="Grootte" ma:percentage="FALSE">
      <xsd:simpleType>
        <xsd:restriction base="dms:Number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ccess" ma:index="21" nillable="true" ma:displayName="Access" ma:list="UserInfo" ma:SearchPeopleOnly="false" ma:SharePointGroup="0" ma:internalName="Access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ilmpjeklaar" ma:index="22" nillable="true" ma:displayName="Filmpje klaar" ma:default="0" ma:format="Dropdown" ma:internalName="Filmpjeklaar">
      <xsd:simpleType>
        <xsd:restriction base="dms:Boolean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ootte xmlns="631f9cd9-3358-47e0-bf60-3f63aaeab7bf" xsi:nil="true"/>
    <Filmpjeklaar xmlns="631f9cd9-3358-47e0-bf60-3f63aaeab7bf">false</Filmpjeklaar>
    <Access xmlns="631f9cd9-3358-47e0-bf60-3f63aaeab7bf">
      <UserInfo>
        <DisplayName/>
        <AccountId xsi:nil="true"/>
        <AccountType/>
      </UserInfo>
    </Access>
    <SharedWithUsers xmlns="abd5de4e-6ecd-4522-a9f4-1c24c7648312">
      <UserInfo>
        <DisplayName>Bossier Els</DisplayName>
        <AccountId>298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FB77DC7-1A60-45F9-BDBA-A154818DE31B}">
  <ds:schemaRefs>
    <ds:schemaRef ds:uri="631f9cd9-3358-47e0-bf60-3f63aaeab7bf"/>
    <ds:schemaRef ds:uri="abd5de4e-6ecd-4522-a9f4-1c24c76483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BB419E4-26F8-4A64-AEC3-82A853FAFF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275AA2-3ACA-48E4-8347-7FCB06BDD91E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31f9cd9-3358-47e0-bf60-3f63aaeab7bf"/>
    <ds:schemaRef ds:uri="http://purl.org/dc/terms/"/>
    <ds:schemaRef ds:uri="abd5de4e-6ecd-4522-a9f4-1c24c764831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52</Words>
  <Application>Microsoft Office PowerPoint</Application>
  <PresentationFormat>Widescreen</PresentationFormat>
  <Paragraphs>10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Kantoorthema</vt:lpstr>
      <vt:lpstr>GIPOD KLIP Workshop[  #TDV21 24 november 2021  Oliver May – Liesbeth Rombouts</vt:lpstr>
      <vt:lpstr>Workshop KLIP - GIPOD</vt:lpstr>
    </vt:vector>
  </TitlesOfParts>
  <Company>Digitaal Vlaanderen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GIPOD Businesswerkgroep 28 8 juni 2021</dc:title>
  <dc:creator>May Oliver</dc:creator>
  <cp:lastModifiedBy>May Oliver</cp:lastModifiedBy>
  <cp:revision>3</cp:revision>
  <dcterms:created xsi:type="dcterms:W3CDTF">2021-05-31T08:53:07Z</dcterms:created>
  <dcterms:modified xsi:type="dcterms:W3CDTF">2021-11-24T12:06:52Z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0x010100C99A46A0BE3DAA42A02EF6BA93AD4949</vt:lpwstr>
  </property>
</Properties>
</file>